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32"/>
  </p:notesMasterIdLst>
  <p:sldIdLst>
    <p:sldId id="256" r:id="rId2"/>
    <p:sldId id="318" r:id="rId3"/>
    <p:sldId id="260" r:id="rId4"/>
    <p:sldId id="320" r:id="rId5"/>
    <p:sldId id="297" r:id="rId6"/>
    <p:sldId id="296" r:id="rId7"/>
    <p:sldId id="261" r:id="rId8"/>
    <p:sldId id="299" r:id="rId9"/>
    <p:sldId id="316" r:id="rId10"/>
    <p:sldId id="298" r:id="rId11"/>
    <p:sldId id="257" r:id="rId12"/>
    <p:sldId id="301" r:id="rId13"/>
    <p:sldId id="302" r:id="rId14"/>
    <p:sldId id="303" r:id="rId15"/>
    <p:sldId id="304" r:id="rId16"/>
    <p:sldId id="305" r:id="rId17"/>
    <p:sldId id="306" r:id="rId18"/>
    <p:sldId id="321" r:id="rId19"/>
    <p:sldId id="307" r:id="rId20"/>
    <p:sldId id="323" r:id="rId21"/>
    <p:sldId id="308" r:id="rId22"/>
    <p:sldId id="309" r:id="rId23"/>
    <p:sldId id="322" r:id="rId24"/>
    <p:sldId id="310" r:id="rId25"/>
    <p:sldId id="311" r:id="rId26"/>
    <p:sldId id="313" r:id="rId27"/>
    <p:sldId id="314" r:id="rId28"/>
    <p:sldId id="324" r:id="rId29"/>
    <p:sldId id="317" r:id="rId30"/>
    <p:sldId id="275" r:id="rId31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M Sans" pitchFamily="2" charset="0"/>
      <p:regular r:id="rId38"/>
    </p:embeddedFont>
    <p:embeddedFont>
      <p:font typeface="Noto Sans TC" panose="020B0500000000000000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EC2"/>
    <a:srgbClr val="C5C5FF"/>
    <a:srgbClr val="5757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58BA16-5860-4707-9E2F-C8B125040C8D}">
  <a:tblStyle styleId="{6C58BA16-5860-4707-9E2F-C8B125040C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F09C6E-F634-4B65-9B0D-D71E3ACC47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4" autoAdjust="0"/>
    <p:restoredTop sz="74011" autoAdjust="0"/>
  </p:normalViewPr>
  <p:slideViewPr>
    <p:cSldViewPr snapToGrid="0">
      <p:cViewPr varScale="1">
        <p:scale>
          <a:sx n="92" d="100"/>
          <a:sy n="92" d="100"/>
        </p:scale>
        <p:origin x="2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614D0A-11E3-4E8A-92B7-D31B93C3B7AD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9ECA68EB-92B5-4B09-A5C3-B38DF0731166}">
      <dgm:prSet phldrT="[文字]"/>
      <dgm:spPr>
        <a:solidFill>
          <a:schemeClr val="accent6"/>
        </a:solidFill>
        <a:ln>
          <a:solidFill>
            <a:srgbClr val="5757FF"/>
          </a:solidFill>
        </a:ln>
      </dgm:spPr>
      <dgm:t>
        <a:bodyPr/>
        <a:lstStyle/>
        <a:p>
          <a:r>
            <a:rPr lang="en-US" altLang="zh-TW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HOME</a:t>
          </a:r>
          <a:endParaRPr lang="zh-TW" altLang="en-US" b="1" dirty="0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2D8AE9FF-9A4F-4FCB-B5C9-7014449D1F02}" type="parTrans" cxnId="{C73091EF-3683-4721-B08A-F727EA378319}">
      <dgm:prSet/>
      <dgm:spPr/>
      <dgm:t>
        <a:bodyPr/>
        <a:lstStyle/>
        <a:p>
          <a:endParaRPr lang="zh-TW" altLang="en-US"/>
        </a:p>
      </dgm:t>
    </dgm:pt>
    <dgm:pt modelId="{260C1BEB-51B5-49BA-94B5-AEDB76A78F09}" type="sibTrans" cxnId="{C73091EF-3683-4721-B08A-F727EA378319}">
      <dgm:prSet/>
      <dgm:spPr/>
      <dgm:t>
        <a:bodyPr/>
        <a:lstStyle/>
        <a:p>
          <a:endParaRPr lang="zh-TW" altLang="en-US"/>
        </a:p>
      </dgm:t>
    </dgm:pt>
    <dgm:pt modelId="{55895305-1CEF-4579-804E-2774FF5849AF}">
      <dgm:prSet phldrT="[文字]"/>
      <dgm:spPr>
        <a:solidFill>
          <a:schemeClr val="accent6"/>
        </a:solidFill>
        <a:ln>
          <a:solidFill>
            <a:srgbClr val="5757FF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水泥業</a:t>
          </a:r>
        </a:p>
      </dgm:t>
    </dgm:pt>
    <dgm:pt modelId="{754D72D8-8A3D-4050-8D4D-5EFE457FB52A}" type="parTrans" cxnId="{DAC6A4DC-0049-45BA-A672-6DD3455D454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9DECB70A-CB3F-42B5-9F95-AA816AE680EA}" type="sibTrans" cxnId="{DAC6A4DC-0049-45BA-A672-6DD3455D4547}">
      <dgm:prSet/>
      <dgm:spPr/>
      <dgm:t>
        <a:bodyPr/>
        <a:lstStyle/>
        <a:p>
          <a:endParaRPr lang="zh-TW" altLang="en-US"/>
        </a:p>
      </dgm:t>
    </dgm:pt>
    <dgm:pt modelId="{F296D75D-6AE9-43ED-88CF-9AFCB841BF69}">
      <dgm:prSet phldrT="[文字]"/>
      <dgm:spPr>
        <a:solidFill>
          <a:schemeClr val="accent6"/>
        </a:solidFill>
        <a:ln>
          <a:solidFill>
            <a:srgbClr val="5757FF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觀光業</a:t>
          </a:r>
        </a:p>
      </dgm:t>
    </dgm:pt>
    <dgm:pt modelId="{5289367A-A1F9-4236-ACFF-31AF251C2F3E}" type="parTrans" cxnId="{11805E76-11A5-484B-B3D0-17EF5882DD1E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7EBD7AD9-3FFA-422E-9F9D-7EFB6FD51B7C}" type="sibTrans" cxnId="{11805E76-11A5-484B-B3D0-17EF5882DD1E}">
      <dgm:prSet/>
      <dgm:spPr/>
      <dgm:t>
        <a:bodyPr/>
        <a:lstStyle/>
        <a:p>
          <a:endParaRPr lang="zh-TW" altLang="en-US"/>
        </a:p>
      </dgm:t>
    </dgm:pt>
    <dgm:pt modelId="{DB0E7C1E-A679-47E1-B67D-33AD2414B7A0}">
      <dgm:prSet phldrT="[文字]"/>
      <dgm:spPr>
        <a:solidFill>
          <a:schemeClr val="accent6"/>
        </a:solidFill>
        <a:ln>
          <a:solidFill>
            <a:srgbClr val="5757FF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漁業</a:t>
          </a:r>
        </a:p>
      </dgm:t>
    </dgm:pt>
    <dgm:pt modelId="{904F7C2B-9DDB-43CA-9763-179D89C7C4C3}" type="parTrans" cxnId="{BC665B24-11A8-4EB5-BB1B-129E7AB05BD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65A10744-CEC1-4051-86EF-B3DFA79F5196}" type="sibTrans" cxnId="{BC665B24-11A8-4EB5-BB1B-129E7AB05BD9}">
      <dgm:prSet/>
      <dgm:spPr/>
      <dgm:t>
        <a:bodyPr/>
        <a:lstStyle/>
        <a:p>
          <a:endParaRPr lang="zh-TW" altLang="en-US"/>
        </a:p>
      </dgm:t>
    </dgm:pt>
    <dgm:pt modelId="{2817C592-6B05-40C1-8639-6FBE628DDE0C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相關新聞、文章</a:t>
          </a:r>
        </a:p>
      </dgm:t>
    </dgm:pt>
    <dgm:pt modelId="{27A6E301-E058-4EA3-9E6A-8AAB3FE2BD77}" type="parTrans" cxnId="{A60EDCA2-06E5-4EA7-BE01-FE9D44F6564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1CF04DC1-FB9F-4AD1-9F4E-5CE16ED1C58E}" type="sibTrans" cxnId="{A60EDCA2-06E5-4EA7-BE01-FE9D44F65643}">
      <dgm:prSet/>
      <dgm:spPr/>
      <dgm:t>
        <a:bodyPr/>
        <a:lstStyle/>
        <a:p>
          <a:endParaRPr lang="zh-TW" altLang="en-US"/>
        </a:p>
      </dgm:t>
    </dgm:pt>
    <dgm:pt modelId="{2BF564D8-181A-4FF5-934D-D31B3051A3B6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水泥企業</a:t>
          </a:r>
        </a:p>
      </dgm:t>
    </dgm:pt>
    <dgm:pt modelId="{1945320B-264E-4BA3-A9E8-CE364E3A17B9}" type="parTrans" cxnId="{C00AD8E5-9D9E-4521-887F-1BF86565EB4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09F01937-7114-427B-B4B6-79643587313D}" type="sibTrans" cxnId="{C00AD8E5-9D9E-4521-887F-1BF86565EB43}">
      <dgm:prSet/>
      <dgm:spPr/>
      <dgm:t>
        <a:bodyPr/>
        <a:lstStyle/>
        <a:p>
          <a:endParaRPr lang="zh-TW" altLang="en-US"/>
        </a:p>
      </dgm:t>
    </dgm:pt>
    <dgm:pt modelId="{A1F6DCDC-5B31-45FD-AA2E-79C2AFE35B59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風景區</a:t>
          </a:r>
        </a:p>
      </dgm:t>
    </dgm:pt>
    <dgm:pt modelId="{30034A39-3A75-4AB1-8838-6F093D2E83E3}" type="parTrans" cxnId="{0FB1B7BA-FC25-4C41-9748-75314602B67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2E498C22-B36B-43BD-BB67-A4D5DF452D9E}" type="sibTrans" cxnId="{0FB1B7BA-FC25-4C41-9748-75314602B678}">
      <dgm:prSet/>
      <dgm:spPr/>
      <dgm:t>
        <a:bodyPr/>
        <a:lstStyle/>
        <a:p>
          <a:endParaRPr lang="zh-TW" altLang="en-US"/>
        </a:p>
      </dgm:t>
    </dgm:pt>
    <dgm:pt modelId="{2A93F731-0798-41E4-892C-7D814BFA2A51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住宿</a:t>
          </a:r>
        </a:p>
      </dgm:t>
    </dgm:pt>
    <dgm:pt modelId="{9F897967-C626-4EE1-86C6-8F7E7B417408}" type="parTrans" cxnId="{970D520E-62FE-4E6F-A2D3-9D16B1AFB3B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6A479136-22D3-4D7D-AACA-30B107AF07A3}" type="sibTrans" cxnId="{970D520E-62FE-4E6F-A2D3-9D16B1AFB3BB}">
      <dgm:prSet/>
      <dgm:spPr/>
      <dgm:t>
        <a:bodyPr/>
        <a:lstStyle/>
        <a:p>
          <a:endParaRPr lang="zh-TW" altLang="en-US"/>
        </a:p>
      </dgm:t>
    </dgm:pt>
    <dgm:pt modelId="{88EA39D6-A512-4430-BE0F-4E300FDBEDFB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飲食</a:t>
          </a:r>
        </a:p>
      </dgm:t>
    </dgm:pt>
    <dgm:pt modelId="{0C9A36AA-F591-4B8F-8C8D-78C6A48F305B}" type="parTrans" cxnId="{4A79931B-73CE-4116-9EEB-A638E538961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FBB59CF8-2F2D-4262-A441-20DF7A8A6406}" type="sibTrans" cxnId="{4A79931B-73CE-4116-9EEB-A638E5389611}">
      <dgm:prSet/>
      <dgm:spPr/>
      <dgm:t>
        <a:bodyPr/>
        <a:lstStyle/>
        <a:p>
          <a:endParaRPr lang="zh-TW" altLang="en-US"/>
        </a:p>
      </dgm:t>
    </dgm:pt>
    <dgm:pt modelId="{7D016861-B944-4154-91E7-C44E525AE3E1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定置漁場</a:t>
          </a:r>
        </a:p>
      </dgm:t>
    </dgm:pt>
    <dgm:pt modelId="{E66EA91D-8E4B-4261-8129-A06E3223C7A5}" type="parTrans" cxnId="{CB9BEA8E-333A-4A8B-B509-3D480E1280A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2B891C0D-9A1B-484D-831B-79C169D91139}" type="sibTrans" cxnId="{CB9BEA8E-333A-4A8B-B509-3D480E1280A0}">
      <dgm:prSet/>
      <dgm:spPr/>
      <dgm:t>
        <a:bodyPr/>
        <a:lstStyle/>
        <a:p>
          <a:endParaRPr lang="zh-TW" altLang="en-US"/>
        </a:p>
      </dgm:t>
    </dgm:pt>
    <dgm:pt modelId="{FC605C9C-2F62-4088-A6BA-D0FAE735D127}">
      <dgm:prSet phldrT="[文字]"/>
      <dgm:spPr>
        <a:solidFill>
          <a:schemeClr val="accent6"/>
        </a:solidFill>
        <a:ln>
          <a:solidFill>
            <a:srgbClr val="BABEC2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相關新聞、文章</a:t>
          </a:r>
        </a:p>
      </dgm:t>
    </dgm:pt>
    <dgm:pt modelId="{CF804C14-C8D6-4D04-93DF-D61F672A496D}" type="parTrans" cxnId="{066D804E-63DD-472E-95E9-B77898613D0F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CA06F8AE-2C56-4765-8D82-D6A1734937A3}" type="sibTrans" cxnId="{066D804E-63DD-472E-95E9-B77898613D0F}">
      <dgm:prSet/>
      <dgm:spPr/>
      <dgm:t>
        <a:bodyPr/>
        <a:lstStyle/>
        <a:p>
          <a:endParaRPr lang="zh-TW" altLang="en-US"/>
        </a:p>
      </dgm:t>
    </dgm:pt>
    <dgm:pt modelId="{B33E8DE9-F53E-451D-9DFF-E80886214B39}">
      <dgm:prSet phldrT="[文字]"/>
      <dgm:spPr>
        <a:solidFill>
          <a:schemeClr val="accent6"/>
        </a:solidFill>
        <a:ln>
          <a:solidFill>
            <a:srgbClr val="5757FF"/>
          </a:solidFill>
        </a:ln>
      </dgm:spPr>
      <dgm:t>
        <a:bodyPr/>
        <a:lstStyle/>
        <a:p>
          <a:r>
            <a:rPr lang="zh-TW" altLang="en-US" b="1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意見回饋</a:t>
          </a:r>
        </a:p>
      </dgm:t>
    </dgm:pt>
    <dgm:pt modelId="{26AF5696-D6D4-4A8C-9125-7904EABF9A91}" type="parTrans" cxnId="{D4B10AAB-2112-464F-8319-7B658C8E13D7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solidFill>
          <a:schemeClr val="accent6"/>
        </a:solidFill>
        <a:ln/>
      </dgm:spPr>
      <dgm:t>
        <a:bodyPr/>
        <a:lstStyle/>
        <a:p>
          <a:endParaRPr lang="zh-TW" altLang="en-US" b="1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gm:t>
    </dgm:pt>
    <dgm:pt modelId="{6AD5A6B0-9360-4408-8E4A-19A4D360A6B9}" type="sibTrans" cxnId="{D4B10AAB-2112-464F-8319-7B658C8E13D7}">
      <dgm:prSet/>
      <dgm:spPr/>
      <dgm:t>
        <a:bodyPr/>
        <a:lstStyle/>
        <a:p>
          <a:endParaRPr lang="zh-TW" altLang="en-US"/>
        </a:p>
      </dgm:t>
    </dgm:pt>
    <dgm:pt modelId="{381F529C-577D-4D50-9042-BBC5BD663323}" type="pres">
      <dgm:prSet presAssocID="{FD614D0A-11E3-4E8A-92B7-D31B93C3B7A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AB75F5-6DF6-4B7E-A2D4-40DEFC6CD8EE}" type="pres">
      <dgm:prSet presAssocID="{9ECA68EB-92B5-4B09-A5C3-B38DF0731166}" presName="hierRoot1" presStyleCnt="0">
        <dgm:presLayoutVars>
          <dgm:hierBranch val="init"/>
        </dgm:presLayoutVars>
      </dgm:prSet>
      <dgm:spPr/>
    </dgm:pt>
    <dgm:pt modelId="{E089E422-C073-4976-ADA7-49487CAC1F2E}" type="pres">
      <dgm:prSet presAssocID="{9ECA68EB-92B5-4B09-A5C3-B38DF0731166}" presName="rootComposite1" presStyleCnt="0"/>
      <dgm:spPr/>
    </dgm:pt>
    <dgm:pt modelId="{C49A4E49-C458-47DD-9330-A6378BFE908D}" type="pres">
      <dgm:prSet presAssocID="{9ECA68EB-92B5-4B09-A5C3-B38DF0731166}" presName="rootText1" presStyleLbl="node0" presStyleIdx="0" presStyleCnt="1" custScaleY="77753">
        <dgm:presLayoutVars>
          <dgm:chPref val="3"/>
        </dgm:presLayoutVars>
      </dgm:prSet>
      <dgm:spPr/>
    </dgm:pt>
    <dgm:pt modelId="{034DEA1A-E7EE-447F-9614-31232679B870}" type="pres">
      <dgm:prSet presAssocID="{9ECA68EB-92B5-4B09-A5C3-B38DF0731166}" presName="rootConnector1" presStyleLbl="node1" presStyleIdx="0" presStyleCnt="0"/>
      <dgm:spPr/>
    </dgm:pt>
    <dgm:pt modelId="{04313CC2-950A-4C53-9678-BBB334DDC5CE}" type="pres">
      <dgm:prSet presAssocID="{9ECA68EB-92B5-4B09-A5C3-B38DF0731166}" presName="hierChild2" presStyleCnt="0"/>
      <dgm:spPr/>
    </dgm:pt>
    <dgm:pt modelId="{49A7E898-BC41-477A-A49C-7943E85EE8B3}" type="pres">
      <dgm:prSet presAssocID="{754D72D8-8A3D-4050-8D4D-5EFE457FB52A}" presName="Name37" presStyleLbl="parChTrans1D2" presStyleIdx="0" presStyleCnt="4"/>
      <dgm:spPr/>
    </dgm:pt>
    <dgm:pt modelId="{76FD26EA-25E8-494F-BDA9-1C05B459F607}" type="pres">
      <dgm:prSet presAssocID="{55895305-1CEF-4579-804E-2774FF5849AF}" presName="hierRoot2" presStyleCnt="0">
        <dgm:presLayoutVars>
          <dgm:hierBranch val="init"/>
        </dgm:presLayoutVars>
      </dgm:prSet>
      <dgm:spPr/>
    </dgm:pt>
    <dgm:pt modelId="{AAFCBCFA-EA69-4704-BB65-4A9BFDA39864}" type="pres">
      <dgm:prSet presAssocID="{55895305-1CEF-4579-804E-2774FF5849AF}" presName="rootComposite" presStyleCnt="0"/>
      <dgm:spPr/>
    </dgm:pt>
    <dgm:pt modelId="{03F9A4DA-E1D6-4964-B34B-1543418E7A4E}" type="pres">
      <dgm:prSet presAssocID="{55895305-1CEF-4579-804E-2774FF5849AF}" presName="rootText" presStyleLbl="node2" presStyleIdx="0" presStyleCnt="4" custScaleY="75131">
        <dgm:presLayoutVars>
          <dgm:chPref val="3"/>
        </dgm:presLayoutVars>
      </dgm:prSet>
      <dgm:spPr/>
    </dgm:pt>
    <dgm:pt modelId="{1F6BABE7-9C80-413C-82E5-4E3E61DEAC0D}" type="pres">
      <dgm:prSet presAssocID="{55895305-1CEF-4579-804E-2774FF5849AF}" presName="rootConnector" presStyleLbl="node2" presStyleIdx="0" presStyleCnt="4"/>
      <dgm:spPr/>
    </dgm:pt>
    <dgm:pt modelId="{EC7BB97A-AAE3-424B-BAA6-B7A5CF04B370}" type="pres">
      <dgm:prSet presAssocID="{55895305-1CEF-4579-804E-2774FF5849AF}" presName="hierChild4" presStyleCnt="0"/>
      <dgm:spPr/>
    </dgm:pt>
    <dgm:pt modelId="{AEFBD2E9-E86A-4D8A-BF89-C71FC3D6173E}" type="pres">
      <dgm:prSet presAssocID="{1945320B-264E-4BA3-A9E8-CE364E3A17B9}" presName="Name37" presStyleLbl="parChTrans1D3" presStyleIdx="0" presStyleCnt="7"/>
      <dgm:spPr/>
    </dgm:pt>
    <dgm:pt modelId="{C7BB8643-3FA3-484E-AD47-51A9F04788F4}" type="pres">
      <dgm:prSet presAssocID="{2BF564D8-181A-4FF5-934D-D31B3051A3B6}" presName="hierRoot2" presStyleCnt="0">
        <dgm:presLayoutVars>
          <dgm:hierBranch val="init"/>
        </dgm:presLayoutVars>
      </dgm:prSet>
      <dgm:spPr/>
    </dgm:pt>
    <dgm:pt modelId="{A3A40B5E-5FB2-4636-9B1E-A59B5C935D48}" type="pres">
      <dgm:prSet presAssocID="{2BF564D8-181A-4FF5-934D-D31B3051A3B6}" presName="rootComposite" presStyleCnt="0"/>
      <dgm:spPr/>
    </dgm:pt>
    <dgm:pt modelId="{62157181-31DB-4481-B80B-AC196B118E3B}" type="pres">
      <dgm:prSet presAssocID="{2BF564D8-181A-4FF5-934D-D31B3051A3B6}" presName="rootText" presStyleLbl="node3" presStyleIdx="0" presStyleCnt="7" custScaleY="75131">
        <dgm:presLayoutVars>
          <dgm:chPref val="3"/>
        </dgm:presLayoutVars>
      </dgm:prSet>
      <dgm:spPr/>
    </dgm:pt>
    <dgm:pt modelId="{6BA48DC9-7D38-4E90-B13B-6990098B224C}" type="pres">
      <dgm:prSet presAssocID="{2BF564D8-181A-4FF5-934D-D31B3051A3B6}" presName="rootConnector" presStyleLbl="node3" presStyleIdx="0" presStyleCnt="7"/>
      <dgm:spPr/>
    </dgm:pt>
    <dgm:pt modelId="{A5C68B7D-4E4D-4D2A-B62E-28DF8B792DE4}" type="pres">
      <dgm:prSet presAssocID="{2BF564D8-181A-4FF5-934D-D31B3051A3B6}" presName="hierChild4" presStyleCnt="0"/>
      <dgm:spPr/>
    </dgm:pt>
    <dgm:pt modelId="{04821821-439C-449A-9EE5-DF36BB1D5C7F}" type="pres">
      <dgm:prSet presAssocID="{2BF564D8-181A-4FF5-934D-D31B3051A3B6}" presName="hierChild5" presStyleCnt="0"/>
      <dgm:spPr/>
    </dgm:pt>
    <dgm:pt modelId="{CA8E8E75-FB9B-43C3-BA3E-D818C90FF846}" type="pres">
      <dgm:prSet presAssocID="{27A6E301-E058-4EA3-9E6A-8AAB3FE2BD77}" presName="Name37" presStyleLbl="parChTrans1D3" presStyleIdx="1" presStyleCnt="7"/>
      <dgm:spPr/>
    </dgm:pt>
    <dgm:pt modelId="{E3657190-ECC3-4211-8835-7C0BB3875062}" type="pres">
      <dgm:prSet presAssocID="{2817C592-6B05-40C1-8639-6FBE628DDE0C}" presName="hierRoot2" presStyleCnt="0">
        <dgm:presLayoutVars>
          <dgm:hierBranch val="init"/>
        </dgm:presLayoutVars>
      </dgm:prSet>
      <dgm:spPr/>
    </dgm:pt>
    <dgm:pt modelId="{8D3F326D-E849-49F6-AE57-AFF5E3FD199D}" type="pres">
      <dgm:prSet presAssocID="{2817C592-6B05-40C1-8639-6FBE628DDE0C}" presName="rootComposite" presStyleCnt="0"/>
      <dgm:spPr/>
    </dgm:pt>
    <dgm:pt modelId="{EA14A083-68A5-4A1B-AE62-7EA741E37498}" type="pres">
      <dgm:prSet presAssocID="{2817C592-6B05-40C1-8639-6FBE628DDE0C}" presName="rootText" presStyleLbl="node3" presStyleIdx="1" presStyleCnt="7" custScaleY="75131">
        <dgm:presLayoutVars>
          <dgm:chPref val="3"/>
        </dgm:presLayoutVars>
      </dgm:prSet>
      <dgm:spPr/>
    </dgm:pt>
    <dgm:pt modelId="{1CE676B3-918C-485C-9945-4F6DF1EFA448}" type="pres">
      <dgm:prSet presAssocID="{2817C592-6B05-40C1-8639-6FBE628DDE0C}" presName="rootConnector" presStyleLbl="node3" presStyleIdx="1" presStyleCnt="7"/>
      <dgm:spPr/>
    </dgm:pt>
    <dgm:pt modelId="{E3A1BA0D-1E49-4489-B4D6-358B55169188}" type="pres">
      <dgm:prSet presAssocID="{2817C592-6B05-40C1-8639-6FBE628DDE0C}" presName="hierChild4" presStyleCnt="0"/>
      <dgm:spPr/>
    </dgm:pt>
    <dgm:pt modelId="{73630C1B-7648-4FC6-BABB-80EAA2C593FF}" type="pres">
      <dgm:prSet presAssocID="{2817C592-6B05-40C1-8639-6FBE628DDE0C}" presName="hierChild5" presStyleCnt="0"/>
      <dgm:spPr/>
    </dgm:pt>
    <dgm:pt modelId="{4215C4B3-9ABF-4564-947F-B4C1060D0A9A}" type="pres">
      <dgm:prSet presAssocID="{55895305-1CEF-4579-804E-2774FF5849AF}" presName="hierChild5" presStyleCnt="0"/>
      <dgm:spPr/>
    </dgm:pt>
    <dgm:pt modelId="{A1AE8B9E-11F5-42E2-A9BC-56934C84A1C7}" type="pres">
      <dgm:prSet presAssocID="{5289367A-A1F9-4236-ACFF-31AF251C2F3E}" presName="Name37" presStyleLbl="parChTrans1D2" presStyleIdx="1" presStyleCnt="4"/>
      <dgm:spPr/>
    </dgm:pt>
    <dgm:pt modelId="{A456D643-C33D-454C-89EA-04CF8FEC7FC0}" type="pres">
      <dgm:prSet presAssocID="{F296D75D-6AE9-43ED-88CF-9AFCB841BF69}" presName="hierRoot2" presStyleCnt="0">
        <dgm:presLayoutVars>
          <dgm:hierBranch val="init"/>
        </dgm:presLayoutVars>
      </dgm:prSet>
      <dgm:spPr/>
    </dgm:pt>
    <dgm:pt modelId="{E3E27DC0-AA67-415C-87A4-94CEBCA40EAD}" type="pres">
      <dgm:prSet presAssocID="{F296D75D-6AE9-43ED-88CF-9AFCB841BF69}" presName="rootComposite" presStyleCnt="0"/>
      <dgm:spPr/>
    </dgm:pt>
    <dgm:pt modelId="{BAD2B4F0-FEA4-4327-B498-7EBA3A638399}" type="pres">
      <dgm:prSet presAssocID="{F296D75D-6AE9-43ED-88CF-9AFCB841BF69}" presName="rootText" presStyleLbl="node2" presStyleIdx="1" presStyleCnt="4" custScaleY="75131">
        <dgm:presLayoutVars>
          <dgm:chPref val="3"/>
        </dgm:presLayoutVars>
      </dgm:prSet>
      <dgm:spPr/>
    </dgm:pt>
    <dgm:pt modelId="{DDCF3D75-3985-40AD-9919-26C8D8B62289}" type="pres">
      <dgm:prSet presAssocID="{F296D75D-6AE9-43ED-88CF-9AFCB841BF69}" presName="rootConnector" presStyleLbl="node2" presStyleIdx="1" presStyleCnt="4"/>
      <dgm:spPr/>
    </dgm:pt>
    <dgm:pt modelId="{28A3DE23-2B5D-4E90-ABFE-DAF9E23770DD}" type="pres">
      <dgm:prSet presAssocID="{F296D75D-6AE9-43ED-88CF-9AFCB841BF69}" presName="hierChild4" presStyleCnt="0"/>
      <dgm:spPr/>
    </dgm:pt>
    <dgm:pt modelId="{EC525FFB-63EE-425D-A240-CE4DDF84987B}" type="pres">
      <dgm:prSet presAssocID="{30034A39-3A75-4AB1-8838-6F093D2E83E3}" presName="Name37" presStyleLbl="parChTrans1D3" presStyleIdx="2" presStyleCnt="7"/>
      <dgm:spPr/>
    </dgm:pt>
    <dgm:pt modelId="{E9C7985F-D965-4716-9547-24B5A72FEB43}" type="pres">
      <dgm:prSet presAssocID="{A1F6DCDC-5B31-45FD-AA2E-79C2AFE35B59}" presName="hierRoot2" presStyleCnt="0">
        <dgm:presLayoutVars>
          <dgm:hierBranch val="init"/>
        </dgm:presLayoutVars>
      </dgm:prSet>
      <dgm:spPr/>
    </dgm:pt>
    <dgm:pt modelId="{9FCC1630-1477-4982-B1AA-13D1DE00A230}" type="pres">
      <dgm:prSet presAssocID="{A1F6DCDC-5B31-45FD-AA2E-79C2AFE35B59}" presName="rootComposite" presStyleCnt="0"/>
      <dgm:spPr/>
    </dgm:pt>
    <dgm:pt modelId="{58E26BE6-CD99-467F-B454-5BE85F83494E}" type="pres">
      <dgm:prSet presAssocID="{A1F6DCDC-5B31-45FD-AA2E-79C2AFE35B59}" presName="rootText" presStyleLbl="node3" presStyleIdx="2" presStyleCnt="7" custScaleY="75131">
        <dgm:presLayoutVars>
          <dgm:chPref val="3"/>
        </dgm:presLayoutVars>
      </dgm:prSet>
      <dgm:spPr/>
    </dgm:pt>
    <dgm:pt modelId="{29EDA22D-EC12-43F5-BF1E-B7E7A106CF73}" type="pres">
      <dgm:prSet presAssocID="{A1F6DCDC-5B31-45FD-AA2E-79C2AFE35B59}" presName="rootConnector" presStyleLbl="node3" presStyleIdx="2" presStyleCnt="7"/>
      <dgm:spPr/>
    </dgm:pt>
    <dgm:pt modelId="{78653931-34B7-46EE-974B-8EBB1A8DEF0A}" type="pres">
      <dgm:prSet presAssocID="{A1F6DCDC-5B31-45FD-AA2E-79C2AFE35B59}" presName="hierChild4" presStyleCnt="0"/>
      <dgm:spPr/>
    </dgm:pt>
    <dgm:pt modelId="{40F75F11-F74B-47B5-B0A5-76E0E5721892}" type="pres">
      <dgm:prSet presAssocID="{A1F6DCDC-5B31-45FD-AA2E-79C2AFE35B59}" presName="hierChild5" presStyleCnt="0"/>
      <dgm:spPr/>
    </dgm:pt>
    <dgm:pt modelId="{1AA3F8F9-659D-4E51-80F8-07A52515688D}" type="pres">
      <dgm:prSet presAssocID="{9F897967-C626-4EE1-86C6-8F7E7B417408}" presName="Name37" presStyleLbl="parChTrans1D3" presStyleIdx="3" presStyleCnt="7"/>
      <dgm:spPr/>
    </dgm:pt>
    <dgm:pt modelId="{8784D01D-5858-4870-9A59-EF2D1A040C96}" type="pres">
      <dgm:prSet presAssocID="{2A93F731-0798-41E4-892C-7D814BFA2A51}" presName="hierRoot2" presStyleCnt="0">
        <dgm:presLayoutVars>
          <dgm:hierBranch val="init"/>
        </dgm:presLayoutVars>
      </dgm:prSet>
      <dgm:spPr/>
    </dgm:pt>
    <dgm:pt modelId="{925B391E-C33F-4E14-8439-CF5533F805B5}" type="pres">
      <dgm:prSet presAssocID="{2A93F731-0798-41E4-892C-7D814BFA2A51}" presName="rootComposite" presStyleCnt="0"/>
      <dgm:spPr/>
    </dgm:pt>
    <dgm:pt modelId="{271B6711-166C-4078-AB37-B638A869EBB8}" type="pres">
      <dgm:prSet presAssocID="{2A93F731-0798-41E4-892C-7D814BFA2A51}" presName="rootText" presStyleLbl="node3" presStyleIdx="3" presStyleCnt="7" custScaleY="75131">
        <dgm:presLayoutVars>
          <dgm:chPref val="3"/>
        </dgm:presLayoutVars>
      </dgm:prSet>
      <dgm:spPr/>
    </dgm:pt>
    <dgm:pt modelId="{C4AD6206-F244-453D-88E8-5FEFDF7D59A7}" type="pres">
      <dgm:prSet presAssocID="{2A93F731-0798-41E4-892C-7D814BFA2A51}" presName="rootConnector" presStyleLbl="node3" presStyleIdx="3" presStyleCnt="7"/>
      <dgm:spPr/>
    </dgm:pt>
    <dgm:pt modelId="{C03DAE41-6ACF-4CF7-96CD-A14C49A7EAF6}" type="pres">
      <dgm:prSet presAssocID="{2A93F731-0798-41E4-892C-7D814BFA2A51}" presName="hierChild4" presStyleCnt="0"/>
      <dgm:spPr/>
    </dgm:pt>
    <dgm:pt modelId="{0F24C609-E044-4EF9-BE3F-AE3980D40A74}" type="pres">
      <dgm:prSet presAssocID="{2A93F731-0798-41E4-892C-7D814BFA2A51}" presName="hierChild5" presStyleCnt="0"/>
      <dgm:spPr/>
    </dgm:pt>
    <dgm:pt modelId="{5025E55D-D03A-4A75-AC87-94DB4D72DD77}" type="pres">
      <dgm:prSet presAssocID="{0C9A36AA-F591-4B8F-8C8D-78C6A48F305B}" presName="Name37" presStyleLbl="parChTrans1D3" presStyleIdx="4" presStyleCnt="7"/>
      <dgm:spPr/>
    </dgm:pt>
    <dgm:pt modelId="{A1966729-DC45-4A4D-967C-7A04997D9E60}" type="pres">
      <dgm:prSet presAssocID="{88EA39D6-A512-4430-BE0F-4E300FDBEDFB}" presName="hierRoot2" presStyleCnt="0">
        <dgm:presLayoutVars>
          <dgm:hierBranch val="init"/>
        </dgm:presLayoutVars>
      </dgm:prSet>
      <dgm:spPr/>
    </dgm:pt>
    <dgm:pt modelId="{3FC9191C-212B-4291-A903-762E0D273F31}" type="pres">
      <dgm:prSet presAssocID="{88EA39D6-A512-4430-BE0F-4E300FDBEDFB}" presName="rootComposite" presStyleCnt="0"/>
      <dgm:spPr/>
    </dgm:pt>
    <dgm:pt modelId="{54EDD191-77E9-4AF8-935F-29542721FD60}" type="pres">
      <dgm:prSet presAssocID="{88EA39D6-A512-4430-BE0F-4E300FDBEDFB}" presName="rootText" presStyleLbl="node3" presStyleIdx="4" presStyleCnt="7" custScaleY="75131">
        <dgm:presLayoutVars>
          <dgm:chPref val="3"/>
        </dgm:presLayoutVars>
      </dgm:prSet>
      <dgm:spPr/>
    </dgm:pt>
    <dgm:pt modelId="{BF7262D7-B649-49A1-A2E9-BB2744FB962D}" type="pres">
      <dgm:prSet presAssocID="{88EA39D6-A512-4430-BE0F-4E300FDBEDFB}" presName="rootConnector" presStyleLbl="node3" presStyleIdx="4" presStyleCnt="7"/>
      <dgm:spPr/>
    </dgm:pt>
    <dgm:pt modelId="{FB70EF8D-5AEC-4548-BED4-2FDAF1668EF4}" type="pres">
      <dgm:prSet presAssocID="{88EA39D6-A512-4430-BE0F-4E300FDBEDFB}" presName="hierChild4" presStyleCnt="0"/>
      <dgm:spPr/>
    </dgm:pt>
    <dgm:pt modelId="{AD44C88C-A395-483A-BCA1-087C2B8BE708}" type="pres">
      <dgm:prSet presAssocID="{88EA39D6-A512-4430-BE0F-4E300FDBEDFB}" presName="hierChild5" presStyleCnt="0"/>
      <dgm:spPr/>
    </dgm:pt>
    <dgm:pt modelId="{B025ED87-82D7-435C-B596-AFFACD62C52D}" type="pres">
      <dgm:prSet presAssocID="{F296D75D-6AE9-43ED-88CF-9AFCB841BF69}" presName="hierChild5" presStyleCnt="0"/>
      <dgm:spPr/>
    </dgm:pt>
    <dgm:pt modelId="{879F702E-588F-4E4B-8AD3-DD779BE552DA}" type="pres">
      <dgm:prSet presAssocID="{904F7C2B-9DDB-43CA-9763-179D89C7C4C3}" presName="Name37" presStyleLbl="parChTrans1D2" presStyleIdx="2" presStyleCnt="4"/>
      <dgm:spPr/>
    </dgm:pt>
    <dgm:pt modelId="{925EB68A-AE61-43C5-90BE-6A5BDAF5A619}" type="pres">
      <dgm:prSet presAssocID="{DB0E7C1E-A679-47E1-B67D-33AD2414B7A0}" presName="hierRoot2" presStyleCnt="0">
        <dgm:presLayoutVars>
          <dgm:hierBranch val="init"/>
        </dgm:presLayoutVars>
      </dgm:prSet>
      <dgm:spPr/>
    </dgm:pt>
    <dgm:pt modelId="{5E054C9A-E226-4F57-88B8-3993FB013817}" type="pres">
      <dgm:prSet presAssocID="{DB0E7C1E-A679-47E1-B67D-33AD2414B7A0}" presName="rootComposite" presStyleCnt="0"/>
      <dgm:spPr/>
    </dgm:pt>
    <dgm:pt modelId="{C04B0141-36D5-4C76-9F4C-FC44FA7307ED}" type="pres">
      <dgm:prSet presAssocID="{DB0E7C1E-A679-47E1-B67D-33AD2414B7A0}" presName="rootText" presStyleLbl="node2" presStyleIdx="2" presStyleCnt="4" custScaleY="75131">
        <dgm:presLayoutVars>
          <dgm:chPref val="3"/>
        </dgm:presLayoutVars>
      </dgm:prSet>
      <dgm:spPr/>
    </dgm:pt>
    <dgm:pt modelId="{E69E4162-DCA9-4070-8992-F6D6D43AE814}" type="pres">
      <dgm:prSet presAssocID="{DB0E7C1E-A679-47E1-B67D-33AD2414B7A0}" presName="rootConnector" presStyleLbl="node2" presStyleIdx="2" presStyleCnt="4"/>
      <dgm:spPr/>
    </dgm:pt>
    <dgm:pt modelId="{83E9A035-6A6A-40BC-887A-FBFBCE89F16A}" type="pres">
      <dgm:prSet presAssocID="{DB0E7C1E-A679-47E1-B67D-33AD2414B7A0}" presName="hierChild4" presStyleCnt="0"/>
      <dgm:spPr/>
    </dgm:pt>
    <dgm:pt modelId="{86F0A1A5-DCA6-4005-8652-22E98729E6BB}" type="pres">
      <dgm:prSet presAssocID="{E66EA91D-8E4B-4261-8129-A06E3223C7A5}" presName="Name37" presStyleLbl="parChTrans1D3" presStyleIdx="5" presStyleCnt="7"/>
      <dgm:spPr/>
    </dgm:pt>
    <dgm:pt modelId="{956E870A-13C0-4B9C-A0E6-134C9C1235B7}" type="pres">
      <dgm:prSet presAssocID="{7D016861-B944-4154-91E7-C44E525AE3E1}" presName="hierRoot2" presStyleCnt="0">
        <dgm:presLayoutVars>
          <dgm:hierBranch val="init"/>
        </dgm:presLayoutVars>
      </dgm:prSet>
      <dgm:spPr/>
    </dgm:pt>
    <dgm:pt modelId="{B2DAD6E9-215B-48AE-A181-3270AAAB63B7}" type="pres">
      <dgm:prSet presAssocID="{7D016861-B944-4154-91E7-C44E525AE3E1}" presName="rootComposite" presStyleCnt="0"/>
      <dgm:spPr/>
    </dgm:pt>
    <dgm:pt modelId="{126B73D1-414D-4194-B638-6B77F630B3A1}" type="pres">
      <dgm:prSet presAssocID="{7D016861-B944-4154-91E7-C44E525AE3E1}" presName="rootText" presStyleLbl="node3" presStyleIdx="5" presStyleCnt="7" custScaleY="75131">
        <dgm:presLayoutVars>
          <dgm:chPref val="3"/>
        </dgm:presLayoutVars>
      </dgm:prSet>
      <dgm:spPr/>
    </dgm:pt>
    <dgm:pt modelId="{FDDBA79B-1B74-4685-8B3B-73DAD202B16C}" type="pres">
      <dgm:prSet presAssocID="{7D016861-B944-4154-91E7-C44E525AE3E1}" presName="rootConnector" presStyleLbl="node3" presStyleIdx="5" presStyleCnt="7"/>
      <dgm:spPr/>
    </dgm:pt>
    <dgm:pt modelId="{230CD50D-D564-4E2C-977B-83940AC848A5}" type="pres">
      <dgm:prSet presAssocID="{7D016861-B944-4154-91E7-C44E525AE3E1}" presName="hierChild4" presStyleCnt="0"/>
      <dgm:spPr/>
    </dgm:pt>
    <dgm:pt modelId="{B851F889-58D0-4347-A58A-935AB8675F36}" type="pres">
      <dgm:prSet presAssocID="{7D016861-B944-4154-91E7-C44E525AE3E1}" presName="hierChild5" presStyleCnt="0"/>
      <dgm:spPr/>
    </dgm:pt>
    <dgm:pt modelId="{0F586286-B125-4FE6-960A-D456910941D8}" type="pres">
      <dgm:prSet presAssocID="{CF804C14-C8D6-4D04-93DF-D61F672A496D}" presName="Name37" presStyleLbl="parChTrans1D3" presStyleIdx="6" presStyleCnt="7"/>
      <dgm:spPr/>
    </dgm:pt>
    <dgm:pt modelId="{C8B19EDA-BF1E-4ADD-95B1-90F745F3515A}" type="pres">
      <dgm:prSet presAssocID="{FC605C9C-2F62-4088-A6BA-D0FAE735D127}" presName="hierRoot2" presStyleCnt="0">
        <dgm:presLayoutVars>
          <dgm:hierBranch val="init"/>
        </dgm:presLayoutVars>
      </dgm:prSet>
      <dgm:spPr/>
    </dgm:pt>
    <dgm:pt modelId="{6986027B-C1AD-47B2-BDD7-2D355274EDBB}" type="pres">
      <dgm:prSet presAssocID="{FC605C9C-2F62-4088-A6BA-D0FAE735D127}" presName="rootComposite" presStyleCnt="0"/>
      <dgm:spPr/>
    </dgm:pt>
    <dgm:pt modelId="{455DFE74-576A-4F1F-A715-286F00B1E81C}" type="pres">
      <dgm:prSet presAssocID="{FC605C9C-2F62-4088-A6BA-D0FAE735D127}" presName="rootText" presStyleLbl="node3" presStyleIdx="6" presStyleCnt="7" custScaleY="75131">
        <dgm:presLayoutVars>
          <dgm:chPref val="3"/>
        </dgm:presLayoutVars>
      </dgm:prSet>
      <dgm:spPr/>
    </dgm:pt>
    <dgm:pt modelId="{16DA23FA-B03C-44AD-801F-A7733B822FDD}" type="pres">
      <dgm:prSet presAssocID="{FC605C9C-2F62-4088-A6BA-D0FAE735D127}" presName="rootConnector" presStyleLbl="node3" presStyleIdx="6" presStyleCnt="7"/>
      <dgm:spPr/>
    </dgm:pt>
    <dgm:pt modelId="{3580B813-FAC4-4607-8728-75DCC61BF328}" type="pres">
      <dgm:prSet presAssocID="{FC605C9C-2F62-4088-A6BA-D0FAE735D127}" presName="hierChild4" presStyleCnt="0"/>
      <dgm:spPr/>
    </dgm:pt>
    <dgm:pt modelId="{4245D4FA-F112-41DB-B062-E89F18E591E9}" type="pres">
      <dgm:prSet presAssocID="{FC605C9C-2F62-4088-A6BA-D0FAE735D127}" presName="hierChild5" presStyleCnt="0"/>
      <dgm:spPr/>
    </dgm:pt>
    <dgm:pt modelId="{743577A3-4965-4810-AB77-BF291848CBCA}" type="pres">
      <dgm:prSet presAssocID="{DB0E7C1E-A679-47E1-B67D-33AD2414B7A0}" presName="hierChild5" presStyleCnt="0"/>
      <dgm:spPr/>
    </dgm:pt>
    <dgm:pt modelId="{6740DBFB-3557-4FC1-BFC5-5718599F53BC}" type="pres">
      <dgm:prSet presAssocID="{26AF5696-D6D4-4A8C-9125-7904EABF9A91}" presName="Name37" presStyleLbl="parChTrans1D2" presStyleIdx="3" presStyleCnt="4"/>
      <dgm:spPr/>
    </dgm:pt>
    <dgm:pt modelId="{3D5E2331-5EBE-4E20-BB72-3FFB989B041F}" type="pres">
      <dgm:prSet presAssocID="{B33E8DE9-F53E-451D-9DFF-E80886214B39}" presName="hierRoot2" presStyleCnt="0">
        <dgm:presLayoutVars>
          <dgm:hierBranch val="init"/>
        </dgm:presLayoutVars>
      </dgm:prSet>
      <dgm:spPr/>
    </dgm:pt>
    <dgm:pt modelId="{B081F648-FB91-47B7-8AB4-73FED0583F85}" type="pres">
      <dgm:prSet presAssocID="{B33E8DE9-F53E-451D-9DFF-E80886214B39}" presName="rootComposite" presStyleCnt="0"/>
      <dgm:spPr/>
    </dgm:pt>
    <dgm:pt modelId="{C0F71FC5-64BA-4B57-8188-5D463FB64D09}" type="pres">
      <dgm:prSet presAssocID="{B33E8DE9-F53E-451D-9DFF-E80886214B39}" presName="rootText" presStyleLbl="node2" presStyleIdx="3" presStyleCnt="4" custScaleY="75131">
        <dgm:presLayoutVars>
          <dgm:chPref val="3"/>
        </dgm:presLayoutVars>
      </dgm:prSet>
      <dgm:spPr/>
    </dgm:pt>
    <dgm:pt modelId="{14265D30-9E20-4FC1-9630-B4FB69681952}" type="pres">
      <dgm:prSet presAssocID="{B33E8DE9-F53E-451D-9DFF-E80886214B39}" presName="rootConnector" presStyleLbl="node2" presStyleIdx="3" presStyleCnt="4"/>
      <dgm:spPr/>
    </dgm:pt>
    <dgm:pt modelId="{6585EF72-7C08-4B62-94DC-26E513A5E494}" type="pres">
      <dgm:prSet presAssocID="{B33E8DE9-F53E-451D-9DFF-E80886214B39}" presName="hierChild4" presStyleCnt="0"/>
      <dgm:spPr/>
    </dgm:pt>
    <dgm:pt modelId="{01F2B609-A956-42B7-BD76-34272F4D0B69}" type="pres">
      <dgm:prSet presAssocID="{B33E8DE9-F53E-451D-9DFF-E80886214B39}" presName="hierChild5" presStyleCnt="0"/>
      <dgm:spPr/>
    </dgm:pt>
    <dgm:pt modelId="{6C0B7973-F48B-46E4-9840-21119B3688BE}" type="pres">
      <dgm:prSet presAssocID="{9ECA68EB-92B5-4B09-A5C3-B38DF0731166}" presName="hierChild3" presStyleCnt="0"/>
      <dgm:spPr/>
    </dgm:pt>
  </dgm:ptLst>
  <dgm:cxnLst>
    <dgm:cxn modelId="{970D520E-62FE-4E6F-A2D3-9D16B1AFB3BB}" srcId="{F296D75D-6AE9-43ED-88CF-9AFCB841BF69}" destId="{2A93F731-0798-41E4-892C-7D814BFA2A51}" srcOrd="1" destOrd="0" parTransId="{9F897967-C626-4EE1-86C6-8F7E7B417408}" sibTransId="{6A479136-22D3-4D7D-AACA-30B107AF07A3}"/>
    <dgm:cxn modelId="{131DCC18-2134-4881-91F7-8B72A86437E5}" type="presOf" srcId="{9ECA68EB-92B5-4B09-A5C3-B38DF0731166}" destId="{034DEA1A-E7EE-447F-9614-31232679B870}" srcOrd="1" destOrd="0" presId="urn:microsoft.com/office/officeart/2005/8/layout/orgChart1"/>
    <dgm:cxn modelId="{24AC4A19-1A2D-45D1-A66B-C0E19E4EEF0F}" type="presOf" srcId="{1945320B-264E-4BA3-A9E8-CE364E3A17B9}" destId="{AEFBD2E9-E86A-4D8A-BF89-C71FC3D6173E}" srcOrd="0" destOrd="0" presId="urn:microsoft.com/office/officeart/2005/8/layout/orgChart1"/>
    <dgm:cxn modelId="{4A79931B-73CE-4116-9EEB-A638E5389611}" srcId="{F296D75D-6AE9-43ED-88CF-9AFCB841BF69}" destId="{88EA39D6-A512-4430-BE0F-4E300FDBEDFB}" srcOrd="2" destOrd="0" parTransId="{0C9A36AA-F591-4B8F-8C8D-78C6A48F305B}" sibTransId="{FBB59CF8-2F2D-4262-A441-20DF7A8A6406}"/>
    <dgm:cxn modelId="{786B1721-62B8-4332-B30B-52E19CE64F40}" type="presOf" srcId="{7D016861-B944-4154-91E7-C44E525AE3E1}" destId="{FDDBA79B-1B74-4685-8B3B-73DAD202B16C}" srcOrd="1" destOrd="0" presId="urn:microsoft.com/office/officeart/2005/8/layout/orgChart1"/>
    <dgm:cxn modelId="{F4BD5422-8F17-4C4C-A578-9755645E94AF}" type="presOf" srcId="{2BF564D8-181A-4FF5-934D-D31B3051A3B6}" destId="{62157181-31DB-4481-B80B-AC196B118E3B}" srcOrd="0" destOrd="0" presId="urn:microsoft.com/office/officeart/2005/8/layout/orgChart1"/>
    <dgm:cxn modelId="{A2531C23-D0C9-4DE1-B73E-278CECEE71FF}" type="presOf" srcId="{0C9A36AA-F591-4B8F-8C8D-78C6A48F305B}" destId="{5025E55D-D03A-4A75-AC87-94DB4D72DD77}" srcOrd="0" destOrd="0" presId="urn:microsoft.com/office/officeart/2005/8/layout/orgChart1"/>
    <dgm:cxn modelId="{BC665B24-11A8-4EB5-BB1B-129E7AB05BD9}" srcId="{9ECA68EB-92B5-4B09-A5C3-B38DF0731166}" destId="{DB0E7C1E-A679-47E1-B67D-33AD2414B7A0}" srcOrd="2" destOrd="0" parTransId="{904F7C2B-9DDB-43CA-9763-179D89C7C4C3}" sibTransId="{65A10744-CEC1-4051-86EF-B3DFA79F5196}"/>
    <dgm:cxn modelId="{2B2D0B27-551E-4069-883D-C763E9227ED3}" type="presOf" srcId="{B33E8DE9-F53E-451D-9DFF-E80886214B39}" destId="{14265D30-9E20-4FC1-9630-B4FB69681952}" srcOrd="1" destOrd="0" presId="urn:microsoft.com/office/officeart/2005/8/layout/orgChart1"/>
    <dgm:cxn modelId="{4B982333-719B-4313-BADA-4A4A07D74454}" type="presOf" srcId="{88EA39D6-A512-4430-BE0F-4E300FDBEDFB}" destId="{BF7262D7-B649-49A1-A2E9-BB2744FB962D}" srcOrd="1" destOrd="0" presId="urn:microsoft.com/office/officeart/2005/8/layout/orgChart1"/>
    <dgm:cxn modelId="{42336F3B-13BD-4638-845C-630595674848}" type="presOf" srcId="{FD614D0A-11E3-4E8A-92B7-D31B93C3B7AD}" destId="{381F529C-577D-4D50-9042-BBC5BD663323}" srcOrd="0" destOrd="0" presId="urn:microsoft.com/office/officeart/2005/8/layout/orgChart1"/>
    <dgm:cxn modelId="{B45EDB47-04FC-427C-B343-7950C2982888}" type="presOf" srcId="{88EA39D6-A512-4430-BE0F-4E300FDBEDFB}" destId="{54EDD191-77E9-4AF8-935F-29542721FD60}" srcOrd="0" destOrd="0" presId="urn:microsoft.com/office/officeart/2005/8/layout/orgChart1"/>
    <dgm:cxn modelId="{066D804E-63DD-472E-95E9-B77898613D0F}" srcId="{DB0E7C1E-A679-47E1-B67D-33AD2414B7A0}" destId="{FC605C9C-2F62-4088-A6BA-D0FAE735D127}" srcOrd="1" destOrd="0" parTransId="{CF804C14-C8D6-4D04-93DF-D61F672A496D}" sibTransId="{CA06F8AE-2C56-4765-8D82-D6A1734937A3}"/>
    <dgm:cxn modelId="{11805E76-11A5-484B-B3D0-17EF5882DD1E}" srcId="{9ECA68EB-92B5-4B09-A5C3-B38DF0731166}" destId="{F296D75D-6AE9-43ED-88CF-9AFCB841BF69}" srcOrd="1" destOrd="0" parTransId="{5289367A-A1F9-4236-ACFF-31AF251C2F3E}" sibTransId="{7EBD7AD9-3FFA-422E-9F9D-7EFB6FD51B7C}"/>
    <dgm:cxn modelId="{438C8356-77EC-4E60-A2DC-5E4D777A3D85}" type="presOf" srcId="{30034A39-3A75-4AB1-8838-6F093D2E83E3}" destId="{EC525FFB-63EE-425D-A240-CE4DDF84987B}" srcOrd="0" destOrd="0" presId="urn:microsoft.com/office/officeart/2005/8/layout/orgChart1"/>
    <dgm:cxn modelId="{0DCC2379-2DB5-4FCC-8379-9B6BE931A6B4}" type="presOf" srcId="{9F897967-C626-4EE1-86C6-8F7E7B417408}" destId="{1AA3F8F9-659D-4E51-80F8-07A52515688D}" srcOrd="0" destOrd="0" presId="urn:microsoft.com/office/officeart/2005/8/layout/orgChart1"/>
    <dgm:cxn modelId="{42AB7D7A-7014-4CD6-9697-B6FF57C092CE}" type="presOf" srcId="{2817C592-6B05-40C1-8639-6FBE628DDE0C}" destId="{EA14A083-68A5-4A1B-AE62-7EA741E37498}" srcOrd="0" destOrd="0" presId="urn:microsoft.com/office/officeart/2005/8/layout/orgChart1"/>
    <dgm:cxn modelId="{FB79C95A-0189-4CD2-8FAF-4FB2A4926A5B}" type="presOf" srcId="{904F7C2B-9DDB-43CA-9763-179D89C7C4C3}" destId="{879F702E-588F-4E4B-8AD3-DD779BE552DA}" srcOrd="0" destOrd="0" presId="urn:microsoft.com/office/officeart/2005/8/layout/orgChart1"/>
    <dgm:cxn modelId="{CB9BEA8E-333A-4A8B-B509-3D480E1280A0}" srcId="{DB0E7C1E-A679-47E1-B67D-33AD2414B7A0}" destId="{7D016861-B944-4154-91E7-C44E525AE3E1}" srcOrd="0" destOrd="0" parTransId="{E66EA91D-8E4B-4261-8129-A06E3223C7A5}" sibTransId="{2B891C0D-9A1B-484D-831B-79C169D91139}"/>
    <dgm:cxn modelId="{D2DB7D93-76D9-409B-BFBD-E8948B0CC803}" type="presOf" srcId="{F296D75D-6AE9-43ED-88CF-9AFCB841BF69}" destId="{DDCF3D75-3985-40AD-9919-26C8D8B62289}" srcOrd="1" destOrd="0" presId="urn:microsoft.com/office/officeart/2005/8/layout/orgChart1"/>
    <dgm:cxn modelId="{78335A94-3A24-42EC-A6F0-EBF92724D85D}" type="presOf" srcId="{2817C592-6B05-40C1-8639-6FBE628DDE0C}" destId="{1CE676B3-918C-485C-9945-4F6DF1EFA448}" srcOrd="1" destOrd="0" presId="urn:microsoft.com/office/officeart/2005/8/layout/orgChart1"/>
    <dgm:cxn modelId="{A3133995-6F65-407C-B7B7-291B5F4FCA34}" type="presOf" srcId="{E66EA91D-8E4B-4261-8129-A06E3223C7A5}" destId="{86F0A1A5-DCA6-4005-8652-22E98729E6BB}" srcOrd="0" destOrd="0" presId="urn:microsoft.com/office/officeart/2005/8/layout/orgChart1"/>
    <dgm:cxn modelId="{70B2A896-31B0-4246-A422-6FA223F4E751}" type="presOf" srcId="{DB0E7C1E-A679-47E1-B67D-33AD2414B7A0}" destId="{C04B0141-36D5-4C76-9F4C-FC44FA7307ED}" srcOrd="0" destOrd="0" presId="urn:microsoft.com/office/officeart/2005/8/layout/orgChart1"/>
    <dgm:cxn modelId="{A60EDCA2-06E5-4EA7-BE01-FE9D44F65643}" srcId="{55895305-1CEF-4579-804E-2774FF5849AF}" destId="{2817C592-6B05-40C1-8639-6FBE628DDE0C}" srcOrd="1" destOrd="0" parTransId="{27A6E301-E058-4EA3-9E6A-8AAB3FE2BD77}" sibTransId="{1CF04DC1-FB9F-4AD1-9F4E-5CE16ED1C58E}"/>
    <dgm:cxn modelId="{D4B10AAB-2112-464F-8319-7B658C8E13D7}" srcId="{9ECA68EB-92B5-4B09-A5C3-B38DF0731166}" destId="{B33E8DE9-F53E-451D-9DFF-E80886214B39}" srcOrd="3" destOrd="0" parTransId="{26AF5696-D6D4-4A8C-9125-7904EABF9A91}" sibTransId="{6AD5A6B0-9360-4408-8E4A-19A4D360A6B9}"/>
    <dgm:cxn modelId="{F0D28FAB-B3AA-4B50-9DAF-CBFFE8B98975}" type="presOf" srcId="{55895305-1CEF-4579-804E-2774FF5849AF}" destId="{03F9A4DA-E1D6-4964-B34B-1543418E7A4E}" srcOrd="0" destOrd="0" presId="urn:microsoft.com/office/officeart/2005/8/layout/orgChart1"/>
    <dgm:cxn modelId="{00CBE4AF-693A-4068-B7FC-0EB9B222DE5B}" type="presOf" srcId="{5289367A-A1F9-4236-ACFF-31AF251C2F3E}" destId="{A1AE8B9E-11F5-42E2-A9BC-56934C84A1C7}" srcOrd="0" destOrd="0" presId="urn:microsoft.com/office/officeart/2005/8/layout/orgChart1"/>
    <dgm:cxn modelId="{C6C5B1B6-BAEE-4BFD-B6FC-B96DB8EFF8D9}" type="presOf" srcId="{2A93F731-0798-41E4-892C-7D814BFA2A51}" destId="{271B6711-166C-4078-AB37-B638A869EBB8}" srcOrd="0" destOrd="0" presId="urn:microsoft.com/office/officeart/2005/8/layout/orgChart1"/>
    <dgm:cxn modelId="{7DBB03B8-F46A-4F7B-AAE3-23425834774E}" type="presOf" srcId="{754D72D8-8A3D-4050-8D4D-5EFE457FB52A}" destId="{49A7E898-BC41-477A-A49C-7943E85EE8B3}" srcOrd="0" destOrd="0" presId="urn:microsoft.com/office/officeart/2005/8/layout/orgChart1"/>
    <dgm:cxn modelId="{D5EA55BA-8F20-4C1C-B0BF-6145D9916378}" type="presOf" srcId="{A1F6DCDC-5B31-45FD-AA2E-79C2AFE35B59}" destId="{58E26BE6-CD99-467F-B454-5BE85F83494E}" srcOrd="0" destOrd="0" presId="urn:microsoft.com/office/officeart/2005/8/layout/orgChart1"/>
    <dgm:cxn modelId="{0FB1B7BA-FC25-4C41-9748-75314602B678}" srcId="{F296D75D-6AE9-43ED-88CF-9AFCB841BF69}" destId="{A1F6DCDC-5B31-45FD-AA2E-79C2AFE35B59}" srcOrd="0" destOrd="0" parTransId="{30034A39-3A75-4AB1-8838-6F093D2E83E3}" sibTransId="{2E498C22-B36B-43BD-BB67-A4D5DF452D9E}"/>
    <dgm:cxn modelId="{9BC42CBB-1169-415B-BA4A-C56BE13A8D46}" type="presOf" srcId="{B33E8DE9-F53E-451D-9DFF-E80886214B39}" destId="{C0F71FC5-64BA-4B57-8188-5D463FB64D09}" srcOrd="0" destOrd="0" presId="urn:microsoft.com/office/officeart/2005/8/layout/orgChart1"/>
    <dgm:cxn modelId="{6A179EBB-9240-49C3-8D65-9280568AF1C6}" type="presOf" srcId="{F296D75D-6AE9-43ED-88CF-9AFCB841BF69}" destId="{BAD2B4F0-FEA4-4327-B498-7EBA3A638399}" srcOrd="0" destOrd="0" presId="urn:microsoft.com/office/officeart/2005/8/layout/orgChart1"/>
    <dgm:cxn modelId="{F35E7FBC-FD85-4DC9-A58D-BF1613B5C9ED}" type="presOf" srcId="{7D016861-B944-4154-91E7-C44E525AE3E1}" destId="{126B73D1-414D-4194-B638-6B77F630B3A1}" srcOrd="0" destOrd="0" presId="urn:microsoft.com/office/officeart/2005/8/layout/orgChart1"/>
    <dgm:cxn modelId="{C948F2C3-06D2-41AA-ADCC-9E26FFFDEEE0}" type="presOf" srcId="{FC605C9C-2F62-4088-A6BA-D0FAE735D127}" destId="{455DFE74-576A-4F1F-A715-286F00B1E81C}" srcOrd="0" destOrd="0" presId="urn:microsoft.com/office/officeart/2005/8/layout/orgChart1"/>
    <dgm:cxn modelId="{4A854CC6-0EC2-4C43-A81F-F7E2E76C3008}" type="presOf" srcId="{9ECA68EB-92B5-4B09-A5C3-B38DF0731166}" destId="{C49A4E49-C458-47DD-9330-A6378BFE908D}" srcOrd="0" destOrd="0" presId="urn:microsoft.com/office/officeart/2005/8/layout/orgChart1"/>
    <dgm:cxn modelId="{059821D0-E726-4271-ADBA-3A6960F5F95D}" type="presOf" srcId="{2A93F731-0798-41E4-892C-7D814BFA2A51}" destId="{C4AD6206-F244-453D-88E8-5FEFDF7D59A7}" srcOrd="1" destOrd="0" presId="urn:microsoft.com/office/officeart/2005/8/layout/orgChart1"/>
    <dgm:cxn modelId="{2F7334D4-BA22-4FA4-97FA-73323F9A49CD}" type="presOf" srcId="{27A6E301-E058-4EA3-9E6A-8AAB3FE2BD77}" destId="{CA8E8E75-FB9B-43C3-BA3E-D818C90FF846}" srcOrd="0" destOrd="0" presId="urn:microsoft.com/office/officeart/2005/8/layout/orgChart1"/>
    <dgm:cxn modelId="{ACC39FD4-14AC-4878-A038-14624EDF41FB}" type="presOf" srcId="{2BF564D8-181A-4FF5-934D-D31B3051A3B6}" destId="{6BA48DC9-7D38-4E90-B13B-6990098B224C}" srcOrd="1" destOrd="0" presId="urn:microsoft.com/office/officeart/2005/8/layout/orgChart1"/>
    <dgm:cxn modelId="{DAC6A4DC-0049-45BA-A672-6DD3455D4547}" srcId="{9ECA68EB-92B5-4B09-A5C3-B38DF0731166}" destId="{55895305-1CEF-4579-804E-2774FF5849AF}" srcOrd="0" destOrd="0" parTransId="{754D72D8-8A3D-4050-8D4D-5EFE457FB52A}" sibTransId="{9DECB70A-CB3F-42B5-9F95-AA816AE680EA}"/>
    <dgm:cxn modelId="{E65AC6DD-847C-4796-95BB-51A6E89EB429}" type="presOf" srcId="{CF804C14-C8D6-4D04-93DF-D61F672A496D}" destId="{0F586286-B125-4FE6-960A-D456910941D8}" srcOrd="0" destOrd="0" presId="urn:microsoft.com/office/officeart/2005/8/layout/orgChart1"/>
    <dgm:cxn modelId="{1219E2DE-2667-4DF8-BA68-4D8EE6FA5A0A}" type="presOf" srcId="{DB0E7C1E-A679-47E1-B67D-33AD2414B7A0}" destId="{E69E4162-DCA9-4070-8992-F6D6D43AE814}" srcOrd="1" destOrd="0" presId="urn:microsoft.com/office/officeart/2005/8/layout/orgChart1"/>
    <dgm:cxn modelId="{D6CA8FE0-8CD2-41A9-8A16-EF8BCCFBF41E}" type="presOf" srcId="{A1F6DCDC-5B31-45FD-AA2E-79C2AFE35B59}" destId="{29EDA22D-EC12-43F5-BF1E-B7E7A106CF73}" srcOrd="1" destOrd="0" presId="urn:microsoft.com/office/officeart/2005/8/layout/orgChart1"/>
    <dgm:cxn modelId="{C00AD8E5-9D9E-4521-887F-1BF86565EB43}" srcId="{55895305-1CEF-4579-804E-2774FF5849AF}" destId="{2BF564D8-181A-4FF5-934D-D31B3051A3B6}" srcOrd="0" destOrd="0" parTransId="{1945320B-264E-4BA3-A9E8-CE364E3A17B9}" sibTransId="{09F01937-7114-427B-B4B6-79643587313D}"/>
    <dgm:cxn modelId="{C73091EF-3683-4721-B08A-F727EA378319}" srcId="{FD614D0A-11E3-4E8A-92B7-D31B93C3B7AD}" destId="{9ECA68EB-92B5-4B09-A5C3-B38DF0731166}" srcOrd="0" destOrd="0" parTransId="{2D8AE9FF-9A4F-4FCB-B5C9-7014449D1F02}" sibTransId="{260C1BEB-51B5-49BA-94B5-AEDB76A78F09}"/>
    <dgm:cxn modelId="{7289E7F2-26DF-4E30-A031-BEF1AFF980BE}" type="presOf" srcId="{26AF5696-D6D4-4A8C-9125-7904EABF9A91}" destId="{6740DBFB-3557-4FC1-BFC5-5718599F53BC}" srcOrd="0" destOrd="0" presId="urn:microsoft.com/office/officeart/2005/8/layout/orgChart1"/>
    <dgm:cxn modelId="{81CF26FC-BC79-429F-8F07-B2316CFDABE4}" type="presOf" srcId="{FC605C9C-2F62-4088-A6BA-D0FAE735D127}" destId="{16DA23FA-B03C-44AD-801F-A7733B822FDD}" srcOrd="1" destOrd="0" presId="urn:microsoft.com/office/officeart/2005/8/layout/orgChart1"/>
    <dgm:cxn modelId="{86137AFC-054C-4CF5-A092-BD5B39F81793}" type="presOf" srcId="{55895305-1CEF-4579-804E-2774FF5849AF}" destId="{1F6BABE7-9C80-413C-82E5-4E3E61DEAC0D}" srcOrd="1" destOrd="0" presId="urn:microsoft.com/office/officeart/2005/8/layout/orgChart1"/>
    <dgm:cxn modelId="{52C856FA-448F-4A2E-A67E-0A6BE4104438}" type="presParOf" srcId="{381F529C-577D-4D50-9042-BBC5BD663323}" destId="{E0AB75F5-6DF6-4B7E-A2D4-40DEFC6CD8EE}" srcOrd="0" destOrd="0" presId="urn:microsoft.com/office/officeart/2005/8/layout/orgChart1"/>
    <dgm:cxn modelId="{ECB7CE87-9583-4B60-BE87-37DFEB15C861}" type="presParOf" srcId="{E0AB75F5-6DF6-4B7E-A2D4-40DEFC6CD8EE}" destId="{E089E422-C073-4976-ADA7-49487CAC1F2E}" srcOrd="0" destOrd="0" presId="urn:microsoft.com/office/officeart/2005/8/layout/orgChart1"/>
    <dgm:cxn modelId="{DD484723-5F72-473D-A3D9-969F53D7E6D2}" type="presParOf" srcId="{E089E422-C073-4976-ADA7-49487CAC1F2E}" destId="{C49A4E49-C458-47DD-9330-A6378BFE908D}" srcOrd="0" destOrd="0" presId="urn:microsoft.com/office/officeart/2005/8/layout/orgChart1"/>
    <dgm:cxn modelId="{DAECE65E-5FE3-4B89-93C5-9E2B88D57F9E}" type="presParOf" srcId="{E089E422-C073-4976-ADA7-49487CAC1F2E}" destId="{034DEA1A-E7EE-447F-9614-31232679B870}" srcOrd="1" destOrd="0" presId="urn:microsoft.com/office/officeart/2005/8/layout/orgChart1"/>
    <dgm:cxn modelId="{A0E7566C-BF52-422F-9DFC-1376C7938B5F}" type="presParOf" srcId="{E0AB75F5-6DF6-4B7E-A2D4-40DEFC6CD8EE}" destId="{04313CC2-950A-4C53-9678-BBB334DDC5CE}" srcOrd="1" destOrd="0" presId="urn:microsoft.com/office/officeart/2005/8/layout/orgChart1"/>
    <dgm:cxn modelId="{386CE7FD-854A-48ED-B7E2-371731B866F3}" type="presParOf" srcId="{04313CC2-950A-4C53-9678-BBB334DDC5CE}" destId="{49A7E898-BC41-477A-A49C-7943E85EE8B3}" srcOrd="0" destOrd="0" presId="urn:microsoft.com/office/officeart/2005/8/layout/orgChart1"/>
    <dgm:cxn modelId="{72472668-3A59-43F9-AE50-B1E7C288B3B9}" type="presParOf" srcId="{04313CC2-950A-4C53-9678-BBB334DDC5CE}" destId="{76FD26EA-25E8-494F-BDA9-1C05B459F607}" srcOrd="1" destOrd="0" presId="urn:microsoft.com/office/officeart/2005/8/layout/orgChart1"/>
    <dgm:cxn modelId="{7F23AB94-C965-4AF3-A7A2-B44E6CE108FE}" type="presParOf" srcId="{76FD26EA-25E8-494F-BDA9-1C05B459F607}" destId="{AAFCBCFA-EA69-4704-BB65-4A9BFDA39864}" srcOrd="0" destOrd="0" presId="urn:microsoft.com/office/officeart/2005/8/layout/orgChart1"/>
    <dgm:cxn modelId="{38F937A4-172D-48AD-B5E5-CC243E6D4611}" type="presParOf" srcId="{AAFCBCFA-EA69-4704-BB65-4A9BFDA39864}" destId="{03F9A4DA-E1D6-4964-B34B-1543418E7A4E}" srcOrd="0" destOrd="0" presId="urn:microsoft.com/office/officeart/2005/8/layout/orgChart1"/>
    <dgm:cxn modelId="{D04F2F7C-9C29-46DE-AC4D-4D6F7C4B5419}" type="presParOf" srcId="{AAFCBCFA-EA69-4704-BB65-4A9BFDA39864}" destId="{1F6BABE7-9C80-413C-82E5-4E3E61DEAC0D}" srcOrd="1" destOrd="0" presId="urn:microsoft.com/office/officeart/2005/8/layout/orgChart1"/>
    <dgm:cxn modelId="{9022CC33-C1F1-457C-9815-CBCCB24EF65A}" type="presParOf" srcId="{76FD26EA-25E8-494F-BDA9-1C05B459F607}" destId="{EC7BB97A-AAE3-424B-BAA6-B7A5CF04B370}" srcOrd="1" destOrd="0" presId="urn:microsoft.com/office/officeart/2005/8/layout/orgChart1"/>
    <dgm:cxn modelId="{57196FFC-3528-4A63-A524-4E5CA05D1699}" type="presParOf" srcId="{EC7BB97A-AAE3-424B-BAA6-B7A5CF04B370}" destId="{AEFBD2E9-E86A-4D8A-BF89-C71FC3D6173E}" srcOrd="0" destOrd="0" presId="urn:microsoft.com/office/officeart/2005/8/layout/orgChart1"/>
    <dgm:cxn modelId="{CFED2185-3646-4C49-8060-445522A87C00}" type="presParOf" srcId="{EC7BB97A-AAE3-424B-BAA6-B7A5CF04B370}" destId="{C7BB8643-3FA3-484E-AD47-51A9F04788F4}" srcOrd="1" destOrd="0" presId="urn:microsoft.com/office/officeart/2005/8/layout/orgChart1"/>
    <dgm:cxn modelId="{4EDA2989-8E88-4270-B4BE-1DF7E355D8B4}" type="presParOf" srcId="{C7BB8643-3FA3-484E-AD47-51A9F04788F4}" destId="{A3A40B5E-5FB2-4636-9B1E-A59B5C935D48}" srcOrd="0" destOrd="0" presId="urn:microsoft.com/office/officeart/2005/8/layout/orgChart1"/>
    <dgm:cxn modelId="{CC29753A-6757-4088-974D-BB4E6D8EF918}" type="presParOf" srcId="{A3A40B5E-5FB2-4636-9B1E-A59B5C935D48}" destId="{62157181-31DB-4481-B80B-AC196B118E3B}" srcOrd="0" destOrd="0" presId="urn:microsoft.com/office/officeart/2005/8/layout/orgChart1"/>
    <dgm:cxn modelId="{2F316458-0E03-4C19-A02E-814BF851B56A}" type="presParOf" srcId="{A3A40B5E-5FB2-4636-9B1E-A59B5C935D48}" destId="{6BA48DC9-7D38-4E90-B13B-6990098B224C}" srcOrd="1" destOrd="0" presId="urn:microsoft.com/office/officeart/2005/8/layout/orgChart1"/>
    <dgm:cxn modelId="{63531A05-9A09-4B5B-821A-764710B8DD70}" type="presParOf" srcId="{C7BB8643-3FA3-484E-AD47-51A9F04788F4}" destId="{A5C68B7D-4E4D-4D2A-B62E-28DF8B792DE4}" srcOrd="1" destOrd="0" presId="urn:microsoft.com/office/officeart/2005/8/layout/orgChart1"/>
    <dgm:cxn modelId="{E824F02A-14AE-4733-941A-F36AA0C35EA8}" type="presParOf" srcId="{C7BB8643-3FA3-484E-AD47-51A9F04788F4}" destId="{04821821-439C-449A-9EE5-DF36BB1D5C7F}" srcOrd="2" destOrd="0" presId="urn:microsoft.com/office/officeart/2005/8/layout/orgChart1"/>
    <dgm:cxn modelId="{5550E5D2-E9A9-466A-A954-0797659D7930}" type="presParOf" srcId="{EC7BB97A-AAE3-424B-BAA6-B7A5CF04B370}" destId="{CA8E8E75-FB9B-43C3-BA3E-D818C90FF846}" srcOrd="2" destOrd="0" presId="urn:microsoft.com/office/officeart/2005/8/layout/orgChart1"/>
    <dgm:cxn modelId="{DF4C73F6-2A46-46F6-AAF2-B26B88747F22}" type="presParOf" srcId="{EC7BB97A-AAE3-424B-BAA6-B7A5CF04B370}" destId="{E3657190-ECC3-4211-8835-7C0BB3875062}" srcOrd="3" destOrd="0" presId="urn:microsoft.com/office/officeart/2005/8/layout/orgChart1"/>
    <dgm:cxn modelId="{52A1F7AE-7137-4968-89FD-2C5E75399DA2}" type="presParOf" srcId="{E3657190-ECC3-4211-8835-7C0BB3875062}" destId="{8D3F326D-E849-49F6-AE57-AFF5E3FD199D}" srcOrd="0" destOrd="0" presId="urn:microsoft.com/office/officeart/2005/8/layout/orgChart1"/>
    <dgm:cxn modelId="{013F3B52-D6B1-4AFB-96E6-9C8A5D4257CF}" type="presParOf" srcId="{8D3F326D-E849-49F6-AE57-AFF5E3FD199D}" destId="{EA14A083-68A5-4A1B-AE62-7EA741E37498}" srcOrd="0" destOrd="0" presId="urn:microsoft.com/office/officeart/2005/8/layout/orgChart1"/>
    <dgm:cxn modelId="{BBEC58ED-1D9C-42B3-83DB-5691D7C9FAB3}" type="presParOf" srcId="{8D3F326D-E849-49F6-AE57-AFF5E3FD199D}" destId="{1CE676B3-918C-485C-9945-4F6DF1EFA448}" srcOrd="1" destOrd="0" presId="urn:microsoft.com/office/officeart/2005/8/layout/orgChart1"/>
    <dgm:cxn modelId="{1A1301AC-16DD-42CF-9E44-1A96690544A2}" type="presParOf" srcId="{E3657190-ECC3-4211-8835-7C0BB3875062}" destId="{E3A1BA0D-1E49-4489-B4D6-358B55169188}" srcOrd="1" destOrd="0" presId="urn:microsoft.com/office/officeart/2005/8/layout/orgChart1"/>
    <dgm:cxn modelId="{AD0F6DE9-8DC0-4B8F-AEE9-487315C834BB}" type="presParOf" srcId="{E3657190-ECC3-4211-8835-7C0BB3875062}" destId="{73630C1B-7648-4FC6-BABB-80EAA2C593FF}" srcOrd="2" destOrd="0" presId="urn:microsoft.com/office/officeart/2005/8/layout/orgChart1"/>
    <dgm:cxn modelId="{A378C011-FFF4-41CB-8C94-0892ABD65953}" type="presParOf" srcId="{76FD26EA-25E8-494F-BDA9-1C05B459F607}" destId="{4215C4B3-9ABF-4564-947F-B4C1060D0A9A}" srcOrd="2" destOrd="0" presId="urn:microsoft.com/office/officeart/2005/8/layout/orgChart1"/>
    <dgm:cxn modelId="{4CD6E082-0ADB-4250-8A52-0B6CB5D62B7A}" type="presParOf" srcId="{04313CC2-950A-4C53-9678-BBB334DDC5CE}" destId="{A1AE8B9E-11F5-42E2-A9BC-56934C84A1C7}" srcOrd="2" destOrd="0" presId="urn:microsoft.com/office/officeart/2005/8/layout/orgChart1"/>
    <dgm:cxn modelId="{24EAF0C8-A2C1-4CF9-BE28-CBD29FA03511}" type="presParOf" srcId="{04313CC2-950A-4C53-9678-BBB334DDC5CE}" destId="{A456D643-C33D-454C-89EA-04CF8FEC7FC0}" srcOrd="3" destOrd="0" presId="urn:microsoft.com/office/officeart/2005/8/layout/orgChart1"/>
    <dgm:cxn modelId="{30534E40-349D-4B22-832C-752ADF6B15F4}" type="presParOf" srcId="{A456D643-C33D-454C-89EA-04CF8FEC7FC0}" destId="{E3E27DC0-AA67-415C-87A4-94CEBCA40EAD}" srcOrd="0" destOrd="0" presId="urn:microsoft.com/office/officeart/2005/8/layout/orgChart1"/>
    <dgm:cxn modelId="{75D3C7B7-9038-44AB-AAE8-865870ECBE40}" type="presParOf" srcId="{E3E27DC0-AA67-415C-87A4-94CEBCA40EAD}" destId="{BAD2B4F0-FEA4-4327-B498-7EBA3A638399}" srcOrd="0" destOrd="0" presId="urn:microsoft.com/office/officeart/2005/8/layout/orgChart1"/>
    <dgm:cxn modelId="{C9EF8C38-D3A7-4B5A-AB96-5B4894486FEA}" type="presParOf" srcId="{E3E27DC0-AA67-415C-87A4-94CEBCA40EAD}" destId="{DDCF3D75-3985-40AD-9919-26C8D8B62289}" srcOrd="1" destOrd="0" presId="urn:microsoft.com/office/officeart/2005/8/layout/orgChart1"/>
    <dgm:cxn modelId="{4A719A7D-036D-4BF4-BCE7-193AEFCF4F65}" type="presParOf" srcId="{A456D643-C33D-454C-89EA-04CF8FEC7FC0}" destId="{28A3DE23-2B5D-4E90-ABFE-DAF9E23770DD}" srcOrd="1" destOrd="0" presId="urn:microsoft.com/office/officeart/2005/8/layout/orgChart1"/>
    <dgm:cxn modelId="{DB64FD68-30D1-4FB2-A147-6EF81791B6D8}" type="presParOf" srcId="{28A3DE23-2B5D-4E90-ABFE-DAF9E23770DD}" destId="{EC525FFB-63EE-425D-A240-CE4DDF84987B}" srcOrd="0" destOrd="0" presId="urn:microsoft.com/office/officeart/2005/8/layout/orgChart1"/>
    <dgm:cxn modelId="{5B18AC9C-F270-4E94-9151-4D3E4D2EF882}" type="presParOf" srcId="{28A3DE23-2B5D-4E90-ABFE-DAF9E23770DD}" destId="{E9C7985F-D965-4716-9547-24B5A72FEB43}" srcOrd="1" destOrd="0" presId="urn:microsoft.com/office/officeart/2005/8/layout/orgChart1"/>
    <dgm:cxn modelId="{92386AAA-9140-4E47-8E53-7C55FD7F6F6A}" type="presParOf" srcId="{E9C7985F-D965-4716-9547-24B5A72FEB43}" destId="{9FCC1630-1477-4982-B1AA-13D1DE00A230}" srcOrd="0" destOrd="0" presId="urn:microsoft.com/office/officeart/2005/8/layout/orgChart1"/>
    <dgm:cxn modelId="{75D189B4-194E-40C3-BDFB-63FA9C129487}" type="presParOf" srcId="{9FCC1630-1477-4982-B1AA-13D1DE00A230}" destId="{58E26BE6-CD99-467F-B454-5BE85F83494E}" srcOrd="0" destOrd="0" presId="urn:microsoft.com/office/officeart/2005/8/layout/orgChart1"/>
    <dgm:cxn modelId="{225BF5A0-C24B-44DF-A5CE-6EE924114822}" type="presParOf" srcId="{9FCC1630-1477-4982-B1AA-13D1DE00A230}" destId="{29EDA22D-EC12-43F5-BF1E-B7E7A106CF73}" srcOrd="1" destOrd="0" presId="urn:microsoft.com/office/officeart/2005/8/layout/orgChart1"/>
    <dgm:cxn modelId="{A9F90483-A801-45C3-B82A-EF46EA759486}" type="presParOf" srcId="{E9C7985F-D965-4716-9547-24B5A72FEB43}" destId="{78653931-34B7-46EE-974B-8EBB1A8DEF0A}" srcOrd="1" destOrd="0" presId="urn:microsoft.com/office/officeart/2005/8/layout/orgChart1"/>
    <dgm:cxn modelId="{215BC2A4-4648-459B-B384-B9C07AEA9CD5}" type="presParOf" srcId="{E9C7985F-D965-4716-9547-24B5A72FEB43}" destId="{40F75F11-F74B-47B5-B0A5-76E0E5721892}" srcOrd="2" destOrd="0" presId="urn:microsoft.com/office/officeart/2005/8/layout/orgChart1"/>
    <dgm:cxn modelId="{C69E2B85-30CA-412B-8E9F-335FA9872FAA}" type="presParOf" srcId="{28A3DE23-2B5D-4E90-ABFE-DAF9E23770DD}" destId="{1AA3F8F9-659D-4E51-80F8-07A52515688D}" srcOrd="2" destOrd="0" presId="urn:microsoft.com/office/officeart/2005/8/layout/orgChart1"/>
    <dgm:cxn modelId="{2E17FFBD-4509-496C-AC26-A2BEF5D0C744}" type="presParOf" srcId="{28A3DE23-2B5D-4E90-ABFE-DAF9E23770DD}" destId="{8784D01D-5858-4870-9A59-EF2D1A040C96}" srcOrd="3" destOrd="0" presId="urn:microsoft.com/office/officeart/2005/8/layout/orgChart1"/>
    <dgm:cxn modelId="{84F7EAD8-8DDC-4359-9B5D-C0F5CB046D36}" type="presParOf" srcId="{8784D01D-5858-4870-9A59-EF2D1A040C96}" destId="{925B391E-C33F-4E14-8439-CF5533F805B5}" srcOrd="0" destOrd="0" presId="urn:microsoft.com/office/officeart/2005/8/layout/orgChart1"/>
    <dgm:cxn modelId="{87326F29-652C-434E-A819-0F51C2579DEF}" type="presParOf" srcId="{925B391E-C33F-4E14-8439-CF5533F805B5}" destId="{271B6711-166C-4078-AB37-B638A869EBB8}" srcOrd="0" destOrd="0" presId="urn:microsoft.com/office/officeart/2005/8/layout/orgChart1"/>
    <dgm:cxn modelId="{BCC84AF5-00C7-4710-BA68-CD7172DE726A}" type="presParOf" srcId="{925B391E-C33F-4E14-8439-CF5533F805B5}" destId="{C4AD6206-F244-453D-88E8-5FEFDF7D59A7}" srcOrd="1" destOrd="0" presId="urn:microsoft.com/office/officeart/2005/8/layout/orgChart1"/>
    <dgm:cxn modelId="{C9FE7C45-776C-4A83-A226-A6C99DEFD04B}" type="presParOf" srcId="{8784D01D-5858-4870-9A59-EF2D1A040C96}" destId="{C03DAE41-6ACF-4CF7-96CD-A14C49A7EAF6}" srcOrd="1" destOrd="0" presId="urn:microsoft.com/office/officeart/2005/8/layout/orgChart1"/>
    <dgm:cxn modelId="{A9EE1569-D716-4746-84A1-1089241ECA47}" type="presParOf" srcId="{8784D01D-5858-4870-9A59-EF2D1A040C96}" destId="{0F24C609-E044-4EF9-BE3F-AE3980D40A74}" srcOrd="2" destOrd="0" presId="urn:microsoft.com/office/officeart/2005/8/layout/orgChart1"/>
    <dgm:cxn modelId="{8CC8D29F-EAD4-4CBE-970D-2DB49BB3E0BB}" type="presParOf" srcId="{28A3DE23-2B5D-4E90-ABFE-DAF9E23770DD}" destId="{5025E55D-D03A-4A75-AC87-94DB4D72DD77}" srcOrd="4" destOrd="0" presId="urn:microsoft.com/office/officeart/2005/8/layout/orgChart1"/>
    <dgm:cxn modelId="{38B2196B-ED2E-43CA-A049-C072E669BD88}" type="presParOf" srcId="{28A3DE23-2B5D-4E90-ABFE-DAF9E23770DD}" destId="{A1966729-DC45-4A4D-967C-7A04997D9E60}" srcOrd="5" destOrd="0" presId="urn:microsoft.com/office/officeart/2005/8/layout/orgChart1"/>
    <dgm:cxn modelId="{EA5066E2-2092-4A50-8984-86A064415967}" type="presParOf" srcId="{A1966729-DC45-4A4D-967C-7A04997D9E60}" destId="{3FC9191C-212B-4291-A903-762E0D273F31}" srcOrd="0" destOrd="0" presId="urn:microsoft.com/office/officeart/2005/8/layout/orgChart1"/>
    <dgm:cxn modelId="{D1AE9476-6656-4DF6-9881-11ADA5F65BB1}" type="presParOf" srcId="{3FC9191C-212B-4291-A903-762E0D273F31}" destId="{54EDD191-77E9-4AF8-935F-29542721FD60}" srcOrd="0" destOrd="0" presId="urn:microsoft.com/office/officeart/2005/8/layout/orgChart1"/>
    <dgm:cxn modelId="{8497BE0C-FD0E-456D-86B4-130BCF7AEB61}" type="presParOf" srcId="{3FC9191C-212B-4291-A903-762E0D273F31}" destId="{BF7262D7-B649-49A1-A2E9-BB2744FB962D}" srcOrd="1" destOrd="0" presId="urn:microsoft.com/office/officeart/2005/8/layout/orgChart1"/>
    <dgm:cxn modelId="{8E83297D-69D4-4477-B1D4-371FB03C3CED}" type="presParOf" srcId="{A1966729-DC45-4A4D-967C-7A04997D9E60}" destId="{FB70EF8D-5AEC-4548-BED4-2FDAF1668EF4}" srcOrd="1" destOrd="0" presId="urn:microsoft.com/office/officeart/2005/8/layout/orgChart1"/>
    <dgm:cxn modelId="{6E230113-F74D-4521-90D6-2A830BAA827D}" type="presParOf" srcId="{A1966729-DC45-4A4D-967C-7A04997D9E60}" destId="{AD44C88C-A395-483A-BCA1-087C2B8BE708}" srcOrd="2" destOrd="0" presId="urn:microsoft.com/office/officeart/2005/8/layout/orgChart1"/>
    <dgm:cxn modelId="{76843F5C-E5D3-4425-90DB-D44C2ABC3DA0}" type="presParOf" srcId="{A456D643-C33D-454C-89EA-04CF8FEC7FC0}" destId="{B025ED87-82D7-435C-B596-AFFACD62C52D}" srcOrd="2" destOrd="0" presId="urn:microsoft.com/office/officeart/2005/8/layout/orgChart1"/>
    <dgm:cxn modelId="{C221ABC0-E363-4FA7-A596-30DE6537FCBB}" type="presParOf" srcId="{04313CC2-950A-4C53-9678-BBB334DDC5CE}" destId="{879F702E-588F-4E4B-8AD3-DD779BE552DA}" srcOrd="4" destOrd="0" presId="urn:microsoft.com/office/officeart/2005/8/layout/orgChart1"/>
    <dgm:cxn modelId="{431DF1C0-DEDE-4D04-99AC-39807AD03F19}" type="presParOf" srcId="{04313CC2-950A-4C53-9678-BBB334DDC5CE}" destId="{925EB68A-AE61-43C5-90BE-6A5BDAF5A619}" srcOrd="5" destOrd="0" presId="urn:microsoft.com/office/officeart/2005/8/layout/orgChart1"/>
    <dgm:cxn modelId="{FC9B361B-2E9F-4B83-9152-8931563B2BBF}" type="presParOf" srcId="{925EB68A-AE61-43C5-90BE-6A5BDAF5A619}" destId="{5E054C9A-E226-4F57-88B8-3993FB013817}" srcOrd="0" destOrd="0" presId="urn:microsoft.com/office/officeart/2005/8/layout/orgChart1"/>
    <dgm:cxn modelId="{6771313D-BAA3-4419-87BF-5A68114D6C7D}" type="presParOf" srcId="{5E054C9A-E226-4F57-88B8-3993FB013817}" destId="{C04B0141-36D5-4C76-9F4C-FC44FA7307ED}" srcOrd="0" destOrd="0" presId="urn:microsoft.com/office/officeart/2005/8/layout/orgChart1"/>
    <dgm:cxn modelId="{2FAC23CD-15AE-4148-8448-0D9E010BF221}" type="presParOf" srcId="{5E054C9A-E226-4F57-88B8-3993FB013817}" destId="{E69E4162-DCA9-4070-8992-F6D6D43AE814}" srcOrd="1" destOrd="0" presId="urn:microsoft.com/office/officeart/2005/8/layout/orgChart1"/>
    <dgm:cxn modelId="{D9E59C47-E2DE-4B47-B969-A406DECA6E36}" type="presParOf" srcId="{925EB68A-AE61-43C5-90BE-6A5BDAF5A619}" destId="{83E9A035-6A6A-40BC-887A-FBFBCE89F16A}" srcOrd="1" destOrd="0" presId="urn:microsoft.com/office/officeart/2005/8/layout/orgChart1"/>
    <dgm:cxn modelId="{C01131F7-3370-49F1-835F-39464DDE5F5C}" type="presParOf" srcId="{83E9A035-6A6A-40BC-887A-FBFBCE89F16A}" destId="{86F0A1A5-DCA6-4005-8652-22E98729E6BB}" srcOrd="0" destOrd="0" presId="urn:microsoft.com/office/officeart/2005/8/layout/orgChart1"/>
    <dgm:cxn modelId="{7F9E877B-63E3-453E-9152-9C58533E5448}" type="presParOf" srcId="{83E9A035-6A6A-40BC-887A-FBFBCE89F16A}" destId="{956E870A-13C0-4B9C-A0E6-134C9C1235B7}" srcOrd="1" destOrd="0" presId="urn:microsoft.com/office/officeart/2005/8/layout/orgChart1"/>
    <dgm:cxn modelId="{9B580D53-6E42-4AD8-8838-45FB430ED823}" type="presParOf" srcId="{956E870A-13C0-4B9C-A0E6-134C9C1235B7}" destId="{B2DAD6E9-215B-48AE-A181-3270AAAB63B7}" srcOrd="0" destOrd="0" presId="urn:microsoft.com/office/officeart/2005/8/layout/orgChart1"/>
    <dgm:cxn modelId="{22AE2BD9-D850-4462-858D-89F4E4B91BF5}" type="presParOf" srcId="{B2DAD6E9-215B-48AE-A181-3270AAAB63B7}" destId="{126B73D1-414D-4194-B638-6B77F630B3A1}" srcOrd="0" destOrd="0" presId="urn:microsoft.com/office/officeart/2005/8/layout/orgChart1"/>
    <dgm:cxn modelId="{F7442B7C-4C86-42E9-953D-2AF76E91E790}" type="presParOf" srcId="{B2DAD6E9-215B-48AE-A181-3270AAAB63B7}" destId="{FDDBA79B-1B74-4685-8B3B-73DAD202B16C}" srcOrd="1" destOrd="0" presId="urn:microsoft.com/office/officeart/2005/8/layout/orgChart1"/>
    <dgm:cxn modelId="{30486886-389F-46E5-AF56-45CFD57057E8}" type="presParOf" srcId="{956E870A-13C0-4B9C-A0E6-134C9C1235B7}" destId="{230CD50D-D564-4E2C-977B-83940AC848A5}" srcOrd="1" destOrd="0" presId="urn:microsoft.com/office/officeart/2005/8/layout/orgChart1"/>
    <dgm:cxn modelId="{F00F0D7D-0DDD-4332-8F10-E8B3C74E815B}" type="presParOf" srcId="{956E870A-13C0-4B9C-A0E6-134C9C1235B7}" destId="{B851F889-58D0-4347-A58A-935AB8675F36}" srcOrd="2" destOrd="0" presId="urn:microsoft.com/office/officeart/2005/8/layout/orgChart1"/>
    <dgm:cxn modelId="{B74D3EC6-2271-4E90-A894-706F24ADA351}" type="presParOf" srcId="{83E9A035-6A6A-40BC-887A-FBFBCE89F16A}" destId="{0F586286-B125-4FE6-960A-D456910941D8}" srcOrd="2" destOrd="0" presId="urn:microsoft.com/office/officeart/2005/8/layout/orgChart1"/>
    <dgm:cxn modelId="{C1FE7A3F-8FD2-45B9-81DD-8DAD8308577B}" type="presParOf" srcId="{83E9A035-6A6A-40BC-887A-FBFBCE89F16A}" destId="{C8B19EDA-BF1E-4ADD-95B1-90F745F3515A}" srcOrd="3" destOrd="0" presId="urn:microsoft.com/office/officeart/2005/8/layout/orgChart1"/>
    <dgm:cxn modelId="{E0B55C91-8851-42E5-9D9A-B3B7212E8768}" type="presParOf" srcId="{C8B19EDA-BF1E-4ADD-95B1-90F745F3515A}" destId="{6986027B-C1AD-47B2-BDD7-2D355274EDBB}" srcOrd="0" destOrd="0" presId="urn:microsoft.com/office/officeart/2005/8/layout/orgChart1"/>
    <dgm:cxn modelId="{ACB65A31-8239-483E-9745-8E7099C04B00}" type="presParOf" srcId="{6986027B-C1AD-47B2-BDD7-2D355274EDBB}" destId="{455DFE74-576A-4F1F-A715-286F00B1E81C}" srcOrd="0" destOrd="0" presId="urn:microsoft.com/office/officeart/2005/8/layout/orgChart1"/>
    <dgm:cxn modelId="{93165EDA-82B2-4EAF-ABFD-89AAB81A70C5}" type="presParOf" srcId="{6986027B-C1AD-47B2-BDD7-2D355274EDBB}" destId="{16DA23FA-B03C-44AD-801F-A7733B822FDD}" srcOrd="1" destOrd="0" presId="urn:microsoft.com/office/officeart/2005/8/layout/orgChart1"/>
    <dgm:cxn modelId="{C27F53FE-1D46-4064-8725-EA59C1F9838A}" type="presParOf" srcId="{C8B19EDA-BF1E-4ADD-95B1-90F745F3515A}" destId="{3580B813-FAC4-4607-8728-75DCC61BF328}" srcOrd="1" destOrd="0" presId="urn:microsoft.com/office/officeart/2005/8/layout/orgChart1"/>
    <dgm:cxn modelId="{03E4F842-662D-4507-B876-07941C951BEE}" type="presParOf" srcId="{C8B19EDA-BF1E-4ADD-95B1-90F745F3515A}" destId="{4245D4FA-F112-41DB-B062-E89F18E591E9}" srcOrd="2" destOrd="0" presId="urn:microsoft.com/office/officeart/2005/8/layout/orgChart1"/>
    <dgm:cxn modelId="{47F5F4BC-F355-4C9B-8A6C-D7DA2C4D0A9A}" type="presParOf" srcId="{925EB68A-AE61-43C5-90BE-6A5BDAF5A619}" destId="{743577A3-4965-4810-AB77-BF291848CBCA}" srcOrd="2" destOrd="0" presId="urn:microsoft.com/office/officeart/2005/8/layout/orgChart1"/>
    <dgm:cxn modelId="{34E86DF1-B6C8-45E4-B378-5113D3A9A051}" type="presParOf" srcId="{04313CC2-950A-4C53-9678-BBB334DDC5CE}" destId="{6740DBFB-3557-4FC1-BFC5-5718599F53BC}" srcOrd="6" destOrd="0" presId="urn:microsoft.com/office/officeart/2005/8/layout/orgChart1"/>
    <dgm:cxn modelId="{369B27C7-9464-4037-AFAF-20B314B5E50C}" type="presParOf" srcId="{04313CC2-950A-4C53-9678-BBB334DDC5CE}" destId="{3D5E2331-5EBE-4E20-BB72-3FFB989B041F}" srcOrd="7" destOrd="0" presId="urn:microsoft.com/office/officeart/2005/8/layout/orgChart1"/>
    <dgm:cxn modelId="{47542C15-11B3-41BC-87D0-48D1148B73CC}" type="presParOf" srcId="{3D5E2331-5EBE-4E20-BB72-3FFB989B041F}" destId="{B081F648-FB91-47B7-8AB4-73FED0583F85}" srcOrd="0" destOrd="0" presId="urn:microsoft.com/office/officeart/2005/8/layout/orgChart1"/>
    <dgm:cxn modelId="{B4C3A7B5-251B-4FCE-B372-44CFD10903D6}" type="presParOf" srcId="{B081F648-FB91-47B7-8AB4-73FED0583F85}" destId="{C0F71FC5-64BA-4B57-8188-5D463FB64D09}" srcOrd="0" destOrd="0" presId="urn:microsoft.com/office/officeart/2005/8/layout/orgChart1"/>
    <dgm:cxn modelId="{E4DA4555-A059-4A28-9D36-E89DC763E9D5}" type="presParOf" srcId="{B081F648-FB91-47B7-8AB4-73FED0583F85}" destId="{14265D30-9E20-4FC1-9630-B4FB69681952}" srcOrd="1" destOrd="0" presId="urn:microsoft.com/office/officeart/2005/8/layout/orgChart1"/>
    <dgm:cxn modelId="{D3D619C8-A566-4DA7-9651-6BB23B06F1D2}" type="presParOf" srcId="{3D5E2331-5EBE-4E20-BB72-3FFB989B041F}" destId="{6585EF72-7C08-4B62-94DC-26E513A5E494}" srcOrd="1" destOrd="0" presId="urn:microsoft.com/office/officeart/2005/8/layout/orgChart1"/>
    <dgm:cxn modelId="{C653A61F-41B3-4D74-A867-6CE1877ED717}" type="presParOf" srcId="{3D5E2331-5EBE-4E20-BB72-3FFB989B041F}" destId="{01F2B609-A956-42B7-BD76-34272F4D0B69}" srcOrd="2" destOrd="0" presId="urn:microsoft.com/office/officeart/2005/8/layout/orgChart1"/>
    <dgm:cxn modelId="{13DA0B15-7D2D-47F1-8C20-27076D41A1EF}" type="presParOf" srcId="{E0AB75F5-6DF6-4B7E-A2D4-40DEFC6CD8EE}" destId="{6C0B7973-F48B-46E4-9840-21119B3688BE}" srcOrd="2" destOrd="0" presId="urn:microsoft.com/office/officeart/2005/8/layout/orgChart1"/>
  </dgm:cxnLst>
  <dgm:bg>
    <a:solidFill>
      <a:srgbClr val="F7F7F7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0DBFB-3557-4FC1-BFC5-5718599F53BC}">
      <dsp:nvSpPr>
        <dsp:cNvPr id="0" name=""/>
        <dsp:cNvSpPr/>
      </dsp:nvSpPr>
      <dsp:spPr>
        <a:xfrm>
          <a:off x="3066432" y="441806"/>
          <a:ext cx="2055158" cy="237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893"/>
              </a:lnTo>
              <a:lnTo>
                <a:pt x="2055158" y="118893"/>
              </a:lnTo>
              <a:lnTo>
                <a:pt x="2055158" y="237786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F586286-B125-4FE6-960A-D456910941D8}">
      <dsp:nvSpPr>
        <dsp:cNvPr id="0" name=""/>
        <dsp:cNvSpPr/>
      </dsp:nvSpPr>
      <dsp:spPr>
        <a:xfrm>
          <a:off x="3298557" y="1104954"/>
          <a:ext cx="169847" cy="111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15"/>
              </a:lnTo>
              <a:lnTo>
                <a:pt x="169847" y="1113615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6F0A1A5-DCA6-4005-8652-22E98729E6BB}">
      <dsp:nvSpPr>
        <dsp:cNvPr id="0" name=""/>
        <dsp:cNvSpPr/>
      </dsp:nvSpPr>
      <dsp:spPr>
        <a:xfrm>
          <a:off x="3298557" y="1104954"/>
          <a:ext cx="169847" cy="450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467"/>
              </a:lnTo>
              <a:lnTo>
                <a:pt x="169847" y="450467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879F702E-588F-4E4B-8AD3-DD779BE552DA}">
      <dsp:nvSpPr>
        <dsp:cNvPr id="0" name=""/>
        <dsp:cNvSpPr/>
      </dsp:nvSpPr>
      <dsp:spPr>
        <a:xfrm>
          <a:off x="3066432" y="441806"/>
          <a:ext cx="685052" cy="237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893"/>
              </a:lnTo>
              <a:lnTo>
                <a:pt x="685052" y="118893"/>
              </a:lnTo>
              <a:lnTo>
                <a:pt x="685052" y="237786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5025E55D-D03A-4A75-AC87-94DB4D72DD77}">
      <dsp:nvSpPr>
        <dsp:cNvPr id="0" name=""/>
        <dsp:cNvSpPr/>
      </dsp:nvSpPr>
      <dsp:spPr>
        <a:xfrm>
          <a:off x="1928451" y="1104954"/>
          <a:ext cx="169847" cy="1776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764"/>
              </a:lnTo>
              <a:lnTo>
                <a:pt x="169847" y="1776764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AA3F8F9-659D-4E51-80F8-07A52515688D}">
      <dsp:nvSpPr>
        <dsp:cNvPr id="0" name=""/>
        <dsp:cNvSpPr/>
      </dsp:nvSpPr>
      <dsp:spPr>
        <a:xfrm>
          <a:off x="1928451" y="1104954"/>
          <a:ext cx="169847" cy="111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15"/>
              </a:lnTo>
              <a:lnTo>
                <a:pt x="169847" y="1113615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EC525FFB-63EE-425D-A240-CE4DDF84987B}">
      <dsp:nvSpPr>
        <dsp:cNvPr id="0" name=""/>
        <dsp:cNvSpPr/>
      </dsp:nvSpPr>
      <dsp:spPr>
        <a:xfrm>
          <a:off x="1928451" y="1104954"/>
          <a:ext cx="169847" cy="450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467"/>
              </a:lnTo>
              <a:lnTo>
                <a:pt x="169847" y="450467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1AE8B9E-11F5-42E2-A9BC-56934C84A1C7}">
      <dsp:nvSpPr>
        <dsp:cNvPr id="0" name=""/>
        <dsp:cNvSpPr/>
      </dsp:nvSpPr>
      <dsp:spPr>
        <a:xfrm>
          <a:off x="2381379" y="441806"/>
          <a:ext cx="685052" cy="237786"/>
        </a:xfrm>
        <a:custGeom>
          <a:avLst/>
          <a:gdLst/>
          <a:ahLst/>
          <a:cxnLst/>
          <a:rect l="0" t="0" r="0" b="0"/>
          <a:pathLst>
            <a:path>
              <a:moveTo>
                <a:pt x="685052" y="0"/>
              </a:moveTo>
              <a:lnTo>
                <a:pt x="685052" y="118893"/>
              </a:lnTo>
              <a:lnTo>
                <a:pt x="0" y="118893"/>
              </a:lnTo>
              <a:lnTo>
                <a:pt x="0" y="237786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A8E8E75-FB9B-43C3-BA3E-D818C90FF846}">
      <dsp:nvSpPr>
        <dsp:cNvPr id="0" name=""/>
        <dsp:cNvSpPr/>
      </dsp:nvSpPr>
      <dsp:spPr>
        <a:xfrm>
          <a:off x="558345" y="1104954"/>
          <a:ext cx="169847" cy="11136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3615"/>
              </a:lnTo>
              <a:lnTo>
                <a:pt x="169847" y="1113615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AEFBD2E9-E86A-4D8A-BF89-C71FC3D6173E}">
      <dsp:nvSpPr>
        <dsp:cNvPr id="0" name=""/>
        <dsp:cNvSpPr/>
      </dsp:nvSpPr>
      <dsp:spPr>
        <a:xfrm>
          <a:off x="558345" y="1104954"/>
          <a:ext cx="169847" cy="450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467"/>
              </a:lnTo>
              <a:lnTo>
                <a:pt x="169847" y="450467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9A7E898-BC41-477A-A49C-7943E85EE8B3}">
      <dsp:nvSpPr>
        <dsp:cNvPr id="0" name=""/>
        <dsp:cNvSpPr/>
      </dsp:nvSpPr>
      <dsp:spPr>
        <a:xfrm>
          <a:off x="1011273" y="441806"/>
          <a:ext cx="2055158" cy="237786"/>
        </a:xfrm>
        <a:custGeom>
          <a:avLst/>
          <a:gdLst/>
          <a:ahLst/>
          <a:cxnLst/>
          <a:rect l="0" t="0" r="0" b="0"/>
          <a:pathLst>
            <a:path>
              <a:moveTo>
                <a:pt x="2055158" y="0"/>
              </a:moveTo>
              <a:lnTo>
                <a:pt x="2055158" y="118893"/>
              </a:lnTo>
              <a:lnTo>
                <a:pt x="0" y="118893"/>
              </a:lnTo>
              <a:lnTo>
                <a:pt x="0" y="237786"/>
              </a:lnTo>
            </a:path>
          </a:pathLst>
        </a:custGeom>
        <a:noFill/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C49A4E49-C458-47DD-9330-A6378BFE908D}">
      <dsp:nvSpPr>
        <dsp:cNvPr id="0" name=""/>
        <dsp:cNvSpPr/>
      </dsp:nvSpPr>
      <dsp:spPr>
        <a:xfrm>
          <a:off x="2500272" y="1600"/>
          <a:ext cx="1132318" cy="440205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5757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HOME</a:t>
          </a:r>
          <a:endParaRPr lang="zh-TW" altLang="en-US" sz="1200" b="1" kern="1200" dirty="0">
            <a:ln>
              <a:noFill/>
            </a:ln>
            <a:solidFill>
              <a:schemeClr val="bg1">
                <a:lumMod val="25000"/>
              </a:schemeClr>
            </a:solidFill>
            <a:latin typeface="Noto Sans TC" panose="020B0500000000000000" pitchFamily="34" charset="-120"/>
            <a:ea typeface="Noto Sans TC" panose="020B0500000000000000" pitchFamily="34" charset="-120"/>
          </a:endParaRPr>
        </a:p>
      </dsp:txBody>
      <dsp:txXfrm>
        <a:off x="2500272" y="1600"/>
        <a:ext cx="1132318" cy="440205"/>
      </dsp:txXfrm>
    </dsp:sp>
    <dsp:sp modelId="{03F9A4DA-E1D6-4964-B34B-1543418E7A4E}">
      <dsp:nvSpPr>
        <dsp:cNvPr id="0" name=""/>
        <dsp:cNvSpPr/>
      </dsp:nvSpPr>
      <dsp:spPr>
        <a:xfrm>
          <a:off x="445113" y="679593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5757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水泥業</a:t>
          </a:r>
        </a:p>
      </dsp:txBody>
      <dsp:txXfrm>
        <a:off x="445113" y="679593"/>
        <a:ext cx="1132318" cy="425361"/>
      </dsp:txXfrm>
    </dsp:sp>
    <dsp:sp modelId="{62157181-31DB-4481-B80B-AC196B118E3B}">
      <dsp:nvSpPr>
        <dsp:cNvPr id="0" name=""/>
        <dsp:cNvSpPr/>
      </dsp:nvSpPr>
      <dsp:spPr>
        <a:xfrm>
          <a:off x="728193" y="1342741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水泥企業</a:t>
          </a:r>
        </a:p>
      </dsp:txBody>
      <dsp:txXfrm>
        <a:off x="728193" y="1342741"/>
        <a:ext cx="1132318" cy="425361"/>
      </dsp:txXfrm>
    </dsp:sp>
    <dsp:sp modelId="{EA14A083-68A5-4A1B-AE62-7EA741E37498}">
      <dsp:nvSpPr>
        <dsp:cNvPr id="0" name=""/>
        <dsp:cNvSpPr/>
      </dsp:nvSpPr>
      <dsp:spPr>
        <a:xfrm>
          <a:off x="728193" y="2005889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相關新聞、文章</a:t>
          </a:r>
        </a:p>
      </dsp:txBody>
      <dsp:txXfrm>
        <a:off x="728193" y="2005889"/>
        <a:ext cx="1132318" cy="425361"/>
      </dsp:txXfrm>
    </dsp:sp>
    <dsp:sp modelId="{BAD2B4F0-FEA4-4327-B498-7EBA3A638399}">
      <dsp:nvSpPr>
        <dsp:cNvPr id="0" name=""/>
        <dsp:cNvSpPr/>
      </dsp:nvSpPr>
      <dsp:spPr>
        <a:xfrm>
          <a:off x="1815219" y="679593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5757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觀光業</a:t>
          </a:r>
        </a:p>
      </dsp:txBody>
      <dsp:txXfrm>
        <a:off x="1815219" y="679593"/>
        <a:ext cx="1132318" cy="425361"/>
      </dsp:txXfrm>
    </dsp:sp>
    <dsp:sp modelId="{58E26BE6-CD99-467F-B454-5BE85F83494E}">
      <dsp:nvSpPr>
        <dsp:cNvPr id="0" name=""/>
        <dsp:cNvSpPr/>
      </dsp:nvSpPr>
      <dsp:spPr>
        <a:xfrm>
          <a:off x="2098299" y="1342741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風景區</a:t>
          </a:r>
        </a:p>
      </dsp:txBody>
      <dsp:txXfrm>
        <a:off x="2098299" y="1342741"/>
        <a:ext cx="1132318" cy="425361"/>
      </dsp:txXfrm>
    </dsp:sp>
    <dsp:sp modelId="{271B6711-166C-4078-AB37-B638A869EBB8}">
      <dsp:nvSpPr>
        <dsp:cNvPr id="0" name=""/>
        <dsp:cNvSpPr/>
      </dsp:nvSpPr>
      <dsp:spPr>
        <a:xfrm>
          <a:off x="2098299" y="2005889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住宿</a:t>
          </a:r>
        </a:p>
      </dsp:txBody>
      <dsp:txXfrm>
        <a:off x="2098299" y="2005889"/>
        <a:ext cx="1132318" cy="425361"/>
      </dsp:txXfrm>
    </dsp:sp>
    <dsp:sp modelId="{54EDD191-77E9-4AF8-935F-29542721FD60}">
      <dsp:nvSpPr>
        <dsp:cNvPr id="0" name=""/>
        <dsp:cNvSpPr/>
      </dsp:nvSpPr>
      <dsp:spPr>
        <a:xfrm>
          <a:off x="2098299" y="2669038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飲食</a:t>
          </a:r>
        </a:p>
      </dsp:txBody>
      <dsp:txXfrm>
        <a:off x="2098299" y="2669038"/>
        <a:ext cx="1132318" cy="425361"/>
      </dsp:txXfrm>
    </dsp:sp>
    <dsp:sp modelId="{C04B0141-36D5-4C76-9F4C-FC44FA7307ED}">
      <dsp:nvSpPr>
        <dsp:cNvPr id="0" name=""/>
        <dsp:cNvSpPr/>
      </dsp:nvSpPr>
      <dsp:spPr>
        <a:xfrm>
          <a:off x="3185325" y="679593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5757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漁業</a:t>
          </a:r>
        </a:p>
      </dsp:txBody>
      <dsp:txXfrm>
        <a:off x="3185325" y="679593"/>
        <a:ext cx="1132318" cy="425361"/>
      </dsp:txXfrm>
    </dsp:sp>
    <dsp:sp modelId="{126B73D1-414D-4194-B638-6B77F630B3A1}">
      <dsp:nvSpPr>
        <dsp:cNvPr id="0" name=""/>
        <dsp:cNvSpPr/>
      </dsp:nvSpPr>
      <dsp:spPr>
        <a:xfrm>
          <a:off x="3468405" y="1342741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定置漁場</a:t>
          </a:r>
        </a:p>
      </dsp:txBody>
      <dsp:txXfrm>
        <a:off x="3468405" y="1342741"/>
        <a:ext cx="1132318" cy="425361"/>
      </dsp:txXfrm>
    </dsp:sp>
    <dsp:sp modelId="{455DFE74-576A-4F1F-A715-286F00B1E81C}">
      <dsp:nvSpPr>
        <dsp:cNvPr id="0" name=""/>
        <dsp:cNvSpPr/>
      </dsp:nvSpPr>
      <dsp:spPr>
        <a:xfrm>
          <a:off x="3468405" y="2005889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BABE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相關新聞、文章</a:t>
          </a:r>
        </a:p>
      </dsp:txBody>
      <dsp:txXfrm>
        <a:off x="3468405" y="2005889"/>
        <a:ext cx="1132318" cy="425361"/>
      </dsp:txXfrm>
    </dsp:sp>
    <dsp:sp modelId="{C0F71FC5-64BA-4B57-8188-5D463FB64D09}">
      <dsp:nvSpPr>
        <dsp:cNvPr id="0" name=""/>
        <dsp:cNvSpPr/>
      </dsp:nvSpPr>
      <dsp:spPr>
        <a:xfrm>
          <a:off x="4555431" y="679593"/>
          <a:ext cx="1132318" cy="425361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rgbClr val="5757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b="1" kern="1200" dirty="0">
              <a:ln>
                <a:noFill/>
              </a:ln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rPr>
            <a:t>意見回饋</a:t>
          </a:r>
        </a:p>
      </dsp:txBody>
      <dsp:txXfrm>
        <a:off x="4555431" y="679593"/>
        <a:ext cx="1132318" cy="425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32fcd6f7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32fcd6f7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大家好，我們是第六組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我們做的網頁為 花蓮產業介紹網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接下來是我們各個分頁的介紹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37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首先是我們的主頁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主頁包含花蓮縣各產業的簡介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鼠標移到圖片上可以顯示該圖片的名稱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點選可以連結至相關的網站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87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在水泥產業的頁面中，左側的列表是固定不動的，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點選文字網頁會平滑移動至相對應的內容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08153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網頁提供了上中下游的花蓮水泥公司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98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相關新聞的網頁使用了</a:t>
            </a:r>
            <a:r>
              <a:rPr lang="en-US" altLang="zh-TW" dirty="0"/>
              <a:t>News API</a:t>
            </a:r>
            <a:r>
              <a:rPr lang="zh-TW" altLang="en-US" dirty="0"/>
              <a:t>，開啟網頁的時候會自動使用</a:t>
            </a:r>
            <a:r>
              <a:rPr lang="en-US" altLang="zh-TW" dirty="0"/>
              <a:t>API</a:t>
            </a:r>
            <a:r>
              <a:rPr lang="zh-TW" altLang="en-US" dirty="0"/>
              <a:t>抓取 花蓮水泥的相關新聞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4956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在風景區的頁面中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使用下拉選單選擇想要查看的行政區後，</a:t>
            </a:r>
            <a:r>
              <a:rPr lang="en-US" altLang="zh-TW" dirty="0"/>
              <a:t>PHP</a:t>
            </a:r>
            <a:r>
              <a:rPr lang="zh-TW" altLang="en-US" dirty="0"/>
              <a:t>程式會將資料從資料庫撈出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7377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我們提供了風景區的簡介、電話、地址、營業時間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因為網頁篇幅較長，點擊右下角的</a:t>
            </a:r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TOP</a:t>
            </a:r>
            <a:r>
              <a:rPr lang="zh-TW" altLang="en-US" dirty="0"/>
              <a:t>按鈕就可以直接回到網頁的最上方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2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這個畫面是風景區資料庫的內容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387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住宿的頁面一樣是使用下拉選單選擇行政區後，</a:t>
            </a:r>
            <a:r>
              <a:rPr lang="en-US" altLang="zh-TW" dirty="0"/>
              <a:t>PHP</a:t>
            </a:r>
            <a:r>
              <a:rPr lang="zh-TW" altLang="en-US" dirty="0"/>
              <a:t>程式會從資料庫中撈出資料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這個頁面使用表格呈現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如果資料庫中有民宿或是飯店的網頁，點擊</a:t>
            </a:r>
            <a:r>
              <a:rPr lang="en-US" altLang="zh-TW" dirty="0"/>
              <a:t>GO</a:t>
            </a:r>
            <a:r>
              <a:rPr lang="zh-TW" altLang="en-US" dirty="0"/>
              <a:t>就可以前往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55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我們會分成 網頁架構、資料取得、分頁介紹來介紹我們的網頁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884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這個畫面為住宿資料庫的內容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794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那飲食的頁面一樣是使用下拉選單選擇行政區後，</a:t>
            </a:r>
            <a:r>
              <a:rPr lang="en-US" altLang="zh-TW" dirty="0"/>
              <a:t>PHP</a:t>
            </a:r>
            <a:r>
              <a:rPr lang="zh-TW" altLang="en-US" dirty="0"/>
              <a:t>程式會從資料庫中撈出資料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點選行政區後，最上方為使用</a:t>
            </a:r>
            <a:r>
              <a:rPr lang="en-US" altLang="zh-TW" dirty="0"/>
              <a:t>Google Maps API </a:t>
            </a:r>
            <a:r>
              <a:rPr lang="zh-TW" altLang="en-US" dirty="0"/>
              <a:t>建立的地圖，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點紅色的地標圖示會顯示該餐廳的詳細資訊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點擊</a:t>
            </a:r>
            <a:r>
              <a:rPr lang="en-US" altLang="zh-TW" dirty="0"/>
              <a:t>VIEW</a:t>
            </a:r>
            <a:r>
              <a:rPr lang="zh-TW" altLang="en-US" dirty="0"/>
              <a:t> </a:t>
            </a:r>
            <a:r>
              <a:rPr lang="en-US" altLang="zh-TW" dirty="0"/>
              <a:t>ON GOOGLE MAPS</a:t>
            </a:r>
            <a:r>
              <a:rPr lang="zh-TW" altLang="en-US" dirty="0"/>
              <a:t>就可以直接連到該餐廳</a:t>
            </a: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MAPS</a:t>
            </a:r>
            <a:r>
              <a:rPr lang="zh-TW" altLang="en-US" dirty="0"/>
              <a:t>的頁面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21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下方提供各家餐廳的資訊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8509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這個畫面為餐廳資料庫的內容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387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定置魚場的頁面我們提供了定置魚場的簡介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6186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我們也嵌入了</a:t>
            </a:r>
            <a:r>
              <a:rPr lang="en-US" altLang="zh-TW" dirty="0"/>
              <a:t>YOUTUBE</a:t>
            </a:r>
            <a:r>
              <a:rPr lang="zh-TW" altLang="en-US" dirty="0"/>
              <a:t>影片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860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相關新聞的網頁一樣使用了</a:t>
            </a:r>
            <a:r>
              <a:rPr lang="en-US" altLang="zh-TW" dirty="0"/>
              <a:t>News API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開啟網頁的時候會自動使用</a:t>
            </a:r>
            <a:r>
              <a:rPr lang="en-US" altLang="zh-TW" dirty="0"/>
              <a:t>API</a:t>
            </a:r>
            <a:r>
              <a:rPr lang="zh-TW" altLang="en-US" dirty="0"/>
              <a:t>抓取 花蓮漁業的相關新聞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並且會由</a:t>
            </a:r>
            <a:r>
              <a:rPr lang="en-US" altLang="zh-TW" dirty="0"/>
              <a:t>JavaScript</a:t>
            </a:r>
            <a:r>
              <a:rPr lang="zh-TW" altLang="en-US" dirty="0"/>
              <a:t>判斷新聞標題是否為中文</a:t>
            </a:r>
            <a:r>
              <a:rPr lang="en-US" altLang="zh-TW" dirty="0"/>
              <a:t>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點擊新聞標題會連接到該新聞網站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078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使用者在輸入框輸入文字 按下</a:t>
            </a:r>
            <a:r>
              <a:rPr lang="en-US" altLang="zh-TW" dirty="0"/>
              <a:t>ok</a:t>
            </a:r>
            <a:r>
              <a:rPr lang="zh-TW" altLang="en-US" dirty="0"/>
              <a:t>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網頁會自動將內容回傳到資料庫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右下角的截圖就是資料庫的測試內容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847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使用者在輸入框輸入文字 按下</a:t>
            </a:r>
            <a:r>
              <a:rPr lang="en-US" altLang="zh-TW" dirty="0"/>
              <a:t>ok</a:t>
            </a:r>
            <a:r>
              <a:rPr lang="zh-TW" altLang="en-US" dirty="0"/>
              <a:t>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網頁會自動將內容回傳到資料庫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右下角的截圖就是資料庫的測試內容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34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以上是我們的資料來源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8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首先是網頁架構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謝謝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54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我們的網頁分成花蓮的 水泥業、觀光業、漁業來做介紹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另外還有意見回饋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其中 水泥業中包含 水泥企業、相關新聞及文章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觀光業包含 風景區、住宿以及飲食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漁業包含定置漁場的介紹以及相關新聞、文章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76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接下來介紹網頁架構，網頁前端使用</a:t>
            </a:r>
            <a:r>
              <a:rPr lang="en-US" altLang="zh-TW" dirty="0"/>
              <a:t>HTML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r>
              <a:rPr lang="zh-TW" altLang="en-US" dirty="0"/>
              <a:t>以及</a:t>
            </a:r>
            <a:r>
              <a:rPr lang="en-US" altLang="zh-TW" dirty="0"/>
              <a:t>JavaScript</a:t>
            </a:r>
            <a:r>
              <a:rPr lang="zh-TW" altLang="en-US" dirty="0"/>
              <a:t>建構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後端使用</a:t>
            </a:r>
            <a:r>
              <a:rPr lang="en-US" altLang="zh-TW" dirty="0" err="1"/>
              <a:t>php</a:t>
            </a:r>
            <a:r>
              <a:rPr lang="zh-TW" altLang="en-US" dirty="0"/>
              <a:t>撰寫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連接資料庫系統我們使用</a:t>
            </a:r>
            <a:r>
              <a:rPr lang="en-US" altLang="zh-TW" dirty="0"/>
              <a:t>MariaDB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32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接下來是資料取得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086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我們的資料來源有 花蓮觀光資訊網跟政府資料開放平台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我們從這些網站取得</a:t>
            </a:r>
            <a:r>
              <a:rPr lang="en-US" altLang="zh-TW" dirty="0"/>
              <a:t>CSV</a:t>
            </a:r>
            <a:r>
              <a:rPr lang="zh-TW" altLang="en-US" dirty="0"/>
              <a:t>檔及</a:t>
            </a:r>
            <a:r>
              <a:rPr lang="en-US" altLang="zh-TW" dirty="0"/>
              <a:t>EXCEL</a:t>
            </a:r>
            <a:r>
              <a:rPr lang="zh-TW" altLang="en-US" dirty="0"/>
              <a:t>檔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利用</a:t>
            </a:r>
            <a:r>
              <a:rPr lang="en-US" altLang="zh-TW" dirty="0"/>
              <a:t>Python</a:t>
            </a:r>
            <a:r>
              <a:rPr lang="zh-TW" altLang="en-US" dirty="0"/>
              <a:t>程式將這些資料存進資料庫中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我們網頁的資料庫中總共有四個</a:t>
            </a:r>
            <a:r>
              <a:rPr lang="en-US" altLang="zh-TW" dirty="0"/>
              <a:t>table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其中</a:t>
            </a:r>
            <a:r>
              <a:rPr lang="en-US" altLang="zh-TW" dirty="0"/>
              <a:t>eat</a:t>
            </a:r>
            <a:r>
              <a:rPr lang="zh-TW" altLang="en-US" dirty="0"/>
              <a:t>、</a:t>
            </a:r>
            <a:r>
              <a:rPr lang="en-US" altLang="zh-TW" dirty="0"/>
              <a:t>hotel</a:t>
            </a:r>
            <a:r>
              <a:rPr lang="zh-TW" altLang="en-US" dirty="0"/>
              <a:t>、</a:t>
            </a:r>
            <a:r>
              <a:rPr lang="en-US" altLang="zh-TW" dirty="0"/>
              <a:t>scene</a:t>
            </a:r>
            <a:r>
              <a:rPr lang="zh-TW" altLang="en-US" dirty="0"/>
              <a:t>存放</a:t>
            </a:r>
            <a:r>
              <a:rPr lang="en-US" altLang="zh-TW" dirty="0"/>
              <a:t>python</a:t>
            </a:r>
            <a:r>
              <a:rPr lang="zh-TW" altLang="en-US" dirty="0"/>
              <a:t>存入的資料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</a:t>
            </a:r>
            <a:r>
              <a:rPr lang="zh-TW" altLang="en-US" dirty="0"/>
              <a:t>則是前端網頁輸入意見回饋回傳的資料庫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300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我們的網頁也有使用以下兩種</a:t>
            </a:r>
            <a:r>
              <a:rPr lang="en-US" altLang="zh-TW" dirty="0"/>
              <a:t>API</a:t>
            </a:r>
            <a:r>
              <a:rPr lang="zh-TW" altLang="en-US" dirty="0"/>
              <a:t>來取得資料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NEWS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zh-TW" altLang="en-US" dirty="0"/>
              <a:t>為取得新聞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MAPS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zh-TW" altLang="en-US" dirty="0"/>
              <a:t>為自訂</a:t>
            </a:r>
            <a:r>
              <a:rPr lang="en-US" altLang="zh-TW" dirty="0"/>
              <a:t>google</a:t>
            </a:r>
            <a:r>
              <a:rPr lang="zh-TW" altLang="en-US" dirty="0"/>
              <a:t>地圖並嵌入網頁中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2371" y="4028341"/>
            <a:ext cx="374394" cy="962866"/>
            <a:chOff x="-720900" y="1958300"/>
            <a:chExt cx="462900" cy="1190488"/>
          </a:xfrm>
        </p:grpSpPr>
        <p:sp>
          <p:nvSpPr>
            <p:cNvPr id="10" name="Google Shape;10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 rot="5400000">
            <a:off x="8322971" y="-141834"/>
            <a:ext cx="374394" cy="962866"/>
            <a:chOff x="-720900" y="1958300"/>
            <a:chExt cx="462900" cy="1190488"/>
          </a:xfrm>
        </p:grpSpPr>
        <p:sp>
          <p:nvSpPr>
            <p:cNvPr id="26" name="Google Shape;26;p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39492"/>
            <a:ext cx="49242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713225" y="2736852"/>
            <a:ext cx="25782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22"/>
          <p:cNvGrpSpPr/>
          <p:nvPr/>
        </p:nvGrpSpPr>
        <p:grpSpPr>
          <a:xfrm flipH="1">
            <a:off x="8617208" y="4028341"/>
            <a:ext cx="374394" cy="962866"/>
            <a:chOff x="-720900" y="1958300"/>
            <a:chExt cx="462900" cy="1190488"/>
          </a:xfrm>
        </p:grpSpPr>
        <p:sp>
          <p:nvSpPr>
            <p:cNvPr id="555" name="Google Shape;555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70" name="Google Shape;570;p22"/>
          <p:cNvGrpSpPr/>
          <p:nvPr/>
        </p:nvGrpSpPr>
        <p:grpSpPr>
          <a:xfrm rot="-5400000" flipH="1">
            <a:off x="446608" y="-141834"/>
            <a:ext cx="374394" cy="962866"/>
            <a:chOff x="-720900" y="1958300"/>
            <a:chExt cx="462900" cy="1190488"/>
          </a:xfrm>
        </p:grpSpPr>
        <p:sp>
          <p:nvSpPr>
            <p:cNvPr id="571" name="Google Shape;571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86" name="Google Shape;586;p22"/>
          <p:cNvGrpSpPr/>
          <p:nvPr/>
        </p:nvGrpSpPr>
        <p:grpSpPr>
          <a:xfrm flipH="1">
            <a:off x="8617208" y="152391"/>
            <a:ext cx="374394" cy="962866"/>
            <a:chOff x="-720900" y="1958300"/>
            <a:chExt cx="462900" cy="1190488"/>
          </a:xfrm>
        </p:grpSpPr>
        <p:sp>
          <p:nvSpPr>
            <p:cNvPr id="587" name="Google Shape;587;p22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3"/>
          <p:cNvGrpSpPr/>
          <p:nvPr/>
        </p:nvGrpSpPr>
        <p:grpSpPr>
          <a:xfrm rot="5400000" flipH="1">
            <a:off x="446646" y="4322466"/>
            <a:ext cx="374394" cy="962866"/>
            <a:chOff x="-720900" y="1958300"/>
            <a:chExt cx="462900" cy="1190488"/>
          </a:xfrm>
        </p:grpSpPr>
        <p:sp>
          <p:nvSpPr>
            <p:cNvPr id="604" name="Google Shape;604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19" name="Google Shape;619;p23"/>
          <p:cNvGrpSpPr/>
          <p:nvPr/>
        </p:nvGrpSpPr>
        <p:grpSpPr>
          <a:xfrm rot="5400000">
            <a:off x="8322971" y="-141834"/>
            <a:ext cx="374394" cy="962866"/>
            <a:chOff x="-720900" y="1958300"/>
            <a:chExt cx="462900" cy="1190488"/>
          </a:xfrm>
        </p:grpSpPr>
        <p:sp>
          <p:nvSpPr>
            <p:cNvPr id="620" name="Google Shape;620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35" name="Google Shape;635;p23"/>
          <p:cNvGrpSpPr/>
          <p:nvPr/>
        </p:nvGrpSpPr>
        <p:grpSpPr>
          <a:xfrm>
            <a:off x="152396" y="152391"/>
            <a:ext cx="374394" cy="962866"/>
            <a:chOff x="-720900" y="1958300"/>
            <a:chExt cx="462900" cy="1190488"/>
          </a:xfrm>
        </p:grpSpPr>
        <p:sp>
          <p:nvSpPr>
            <p:cNvPr id="636" name="Google Shape;636;p2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1"/>
          <p:cNvSpPr txBox="1">
            <a:spLocks noGrp="1"/>
          </p:cNvSpPr>
          <p:nvPr>
            <p:ph type="title"/>
          </p:nvPr>
        </p:nvSpPr>
        <p:spPr>
          <a:xfrm>
            <a:off x="713257" y="641050"/>
            <a:ext cx="3828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21"/>
          <p:cNvSpPr txBox="1">
            <a:spLocks noGrp="1"/>
          </p:cNvSpPr>
          <p:nvPr>
            <p:ph type="subTitle" idx="1"/>
          </p:nvPr>
        </p:nvSpPr>
        <p:spPr>
          <a:xfrm>
            <a:off x="713225" y="1547350"/>
            <a:ext cx="3828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21"/>
          <p:cNvSpPr txBox="1"/>
          <p:nvPr/>
        </p:nvSpPr>
        <p:spPr>
          <a:xfrm>
            <a:off x="713225" y="3611950"/>
            <a:ext cx="36906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7222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818325" y="2380401"/>
            <a:ext cx="4383600" cy="1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818325" y="657900"/>
            <a:ext cx="2396400" cy="15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0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6" name="Google Shape;46;p3"/>
          <p:cNvGrpSpPr/>
          <p:nvPr/>
        </p:nvGrpSpPr>
        <p:grpSpPr>
          <a:xfrm rot="10800000" flipH="1">
            <a:off x="152371" y="152402"/>
            <a:ext cx="374394" cy="962866"/>
            <a:chOff x="-720900" y="1958300"/>
            <a:chExt cx="462900" cy="1190488"/>
          </a:xfrm>
        </p:grpSpPr>
        <p:sp>
          <p:nvSpPr>
            <p:cNvPr id="47" name="Google Shape;47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2" name="Google Shape;62;p3"/>
          <p:cNvGrpSpPr/>
          <p:nvPr/>
        </p:nvGrpSpPr>
        <p:grpSpPr>
          <a:xfrm rot="5400000" flipH="1">
            <a:off x="446646" y="4322477"/>
            <a:ext cx="374394" cy="962866"/>
            <a:chOff x="-720900" y="1958300"/>
            <a:chExt cx="462900" cy="1190488"/>
          </a:xfrm>
        </p:grpSpPr>
        <p:sp>
          <p:nvSpPr>
            <p:cNvPr id="63" name="Google Shape;63;p3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1"/>
          </p:nvPr>
        </p:nvSpPr>
        <p:spPr>
          <a:xfrm>
            <a:off x="4956776" y="2726550"/>
            <a:ext cx="274710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2"/>
          </p:nvPr>
        </p:nvSpPr>
        <p:spPr>
          <a:xfrm>
            <a:off x="1440125" y="2726550"/>
            <a:ext cx="274710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3"/>
          </p:nvPr>
        </p:nvSpPr>
        <p:spPr>
          <a:xfrm>
            <a:off x="1440123" y="2229099"/>
            <a:ext cx="2747100" cy="4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4"/>
          </p:nvPr>
        </p:nvSpPr>
        <p:spPr>
          <a:xfrm>
            <a:off x="4956777" y="2229099"/>
            <a:ext cx="2747100" cy="4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19" name="Google Shape;119;p5"/>
          <p:cNvGrpSpPr/>
          <p:nvPr/>
        </p:nvGrpSpPr>
        <p:grpSpPr>
          <a:xfrm>
            <a:off x="152371" y="4028341"/>
            <a:ext cx="374394" cy="962866"/>
            <a:chOff x="-720900" y="1958300"/>
            <a:chExt cx="462900" cy="1190488"/>
          </a:xfrm>
        </p:grpSpPr>
        <p:sp>
          <p:nvSpPr>
            <p:cNvPr id="120" name="Google Shape;120;p5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5400000">
            <a:off x="8322971" y="-141834"/>
            <a:ext cx="374394" cy="962866"/>
            <a:chOff x="-720900" y="1958300"/>
            <a:chExt cx="462900" cy="1190488"/>
          </a:xfrm>
        </p:grpSpPr>
        <p:sp>
          <p:nvSpPr>
            <p:cNvPr id="136" name="Google Shape;136;p5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6"/>
          <p:cNvGrpSpPr/>
          <p:nvPr/>
        </p:nvGrpSpPr>
        <p:grpSpPr>
          <a:xfrm rot="10800000" flipH="1">
            <a:off x="152371" y="152402"/>
            <a:ext cx="374394" cy="962866"/>
            <a:chOff x="-720900" y="1958300"/>
            <a:chExt cx="462900" cy="1190488"/>
          </a:xfrm>
        </p:grpSpPr>
        <p:sp>
          <p:nvSpPr>
            <p:cNvPr id="154" name="Google Shape;154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5400000" flipH="1">
            <a:off x="8322971" y="4322577"/>
            <a:ext cx="374394" cy="962866"/>
            <a:chOff x="-720900" y="1958300"/>
            <a:chExt cx="462900" cy="1190488"/>
          </a:xfrm>
        </p:grpSpPr>
        <p:sp>
          <p:nvSpPr>
            <p:cNvPr id="170" name="Google Shape;170;p6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14"/>
          <p:cNvGrpSpPr/>
          <p:nvPr/>
        </p:nvGrpSpPr>
        <p:grpSpPr>
          <a:xfrm>
            <a:off x="152371" y="4028341"/>
            <a:ext cx="374394" cy="962866"/>
            <a:chOff x="-720900" y="1958300"/>
            <a:chExt cx="462900" cy="1190488"/>
          </a:xfrm>
        </p:grpSpPr>
        <p:sp>
          <p:nvSpPr>
            <p:cNvPr id="297" name="Google Shape;297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12" name="Google Shape;312;p14"/>
          <p:cNvGrpSpPr/>
          <p:nvPr/>
        </p:nvGrpSpPr>
        <p:grpSpPr>
          <a:xfrm rot="5400000">
            <a:off x="8322971" y="-141834"/>
            <a:ext cx="374394" cy="962866"/>
            <a:chOff x="-720900" y="1958300"/>
            <a:chExt cx="462900" cy="1190488"/>
          </a:xfrm>
        </p:grpSpPr>
        <p:sp>
          <p:nvSpPr>
            <p:cNvPr id="313" name="Google Shape;313;p14"/>
            <p:cNvSpPr/>
            <p:nvPr/>
          </p:nvSpPr>
          <p:spPr>
            <a:xfrm>
              <a:off x="-3240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-3240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-3240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-3240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-52245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-52245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-52245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-52245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-720900" y="280167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-720900" y="308278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-720900" y="2239425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-720900" y="2520538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-3240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-52245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-720900" y="1958300"/>
              <a:ext cx="66000" cy="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8" r:id="rId10"/>
    <p:sldLayoutId id="2147483669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l-idipc.org/environment.php?id=29" TargetMode="External"/><Relationship Id="rId3" Type="http://schemas.openxmlformats.org/officeDocument/2006/relationships/hyperlink" Target="https://statementdog.com/taiex/1-cement-industry" TargetMode="External"/><Relationship Id="rId7" Type="http://schemas.openxmlformats.org/officeDocument/2006/relationships/hyperlink" Target="https://www.fishbar.com.tw/news3/nc2/101/20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gov.tw/dataset/7779" TargetMode="External"/><Relationship Id="rId5" Type="http://schemas.openxmlformats.org/officeDocument/2006/relationships/hyperlink" Target="https://tour-hualien.hl.gov.tw/cl.aspx?n=50" TargetMode="External"/><Relationship Id="rId4" Type="http://schemas.openxmlformats.org/officeDocument/2006/relationships/hyperlink" Target="https://data.gov.tw/dataset/7777" TargetMode="External"/><Relationship Id="rId9" Type="http://schemas.openxmlformats.org/officeDocument/2006/relationships/hyperlink" Target="https://kmweb.coa.gov.tw/knowledge_view.php?id=370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27"/>
          <p:cNvCxnSpPr/>
          <p:nvPr/>
        </p:nvCxnSpPr>
        <p:spPr>
          <a:xfrm>
            <a:off x="3760975" y="4604000"/>
            <a:ext cx="466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27"/>
          <p:cNvSpPr txBox="1">
            <a:spLocks noGrp="1"/>
          </p:cNvSpPr>
          <p:nvPr>
            <p:ph type="ctrTitle"/>
          </p:nvPr>
        </p:nvSpPr>
        <p:spPr>
          <a:xfrm>
            <a:off x="713225" y="539492"/>
            <a:ext cx="4924200" cy="19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solidFill>
                  <a:schemeClr val="tx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網站主從架構資訊系統</a:t>
            </a:r>
            <a:br>
              <a:rPr lang="en-US" altLang="zh-TW" sz="3000" dirty="0">
                <a:solidFill>
                  <a:schemeClr val="tx1"/>
                </a:solidFill>
                <a:latin typeface=""/>
              </a:rPr>
            </a:br>
            <a:r>
              <a:rPr lang="en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花蓮產業介紹網</a:t>
            </a:r>
            <a:endParaRPr dirty="0">
              <a:solidFill>
                <a:schemeClr val="dk2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63" name="Google Shape;663;p27"/>
          <p:cNvSpPr txBox="1">
            <a:spLocks noGrp="1"/>
          </p:cNvSpPr>
          <p:nvPr>
            <p:ph type="subTitle" idx="1"/>
          </p:nvPr>
        </p:nvSpPr>
        <p:spPr>
          <a:xfrm>
            <a:off x="713225" y="2736852"/>
            <a:ext cx="2764858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Group 6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資工三</a:t>
            </a:r>
            <a:r>
              <a:rPr lang="zh-TW" altLang="en-US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410921217 </a:t>
            </a:r>
            <a:r>
              <a:rPr lang="zh-TW" altLang="en-US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鄭宇婕</a:t>
            </a:r>
            <a:endParaRPr lang="en-US" altLang="zh-TW" b="1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財金五 </a:t>
            </a:r>
            <a:r>
              <a:rPr lang="en-US" altLang="zh-TW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410736031 </a:t>
            </a:r>
            <a:r>
              <a:rPr lang="zh-TW" altLang="en-US" b="1" dirty="0">
                <a:latin typeface="Noto Sans TC" panose="020B0500000000000000" pitchFamily="34" charset="-120"/>
                <a:ea typeface="Noto Sans TC" panose="020B0500000000000000" pitchFamily="34" charset="-120"/>
              </a:rPr>
              <a:t>胡克威</a:t>
            </a:r>
            <a:endParaRPr lang="en-US" altLang="zh-TW" b="1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664" name="Google Shape;664;p27"/>
          <p:cNvGrpSpPr/>
          <p:nvPr/>
        </p:nvGrpSpPr>
        <p:grpSpPr>
          <a:xfrm>
            <a:off x="3832441" y="3736579"/>
            <a:ext cx="592215" cy="864508"/>
            <a:chOff x="4393218" y="3866890"/>
            <a:chExt cx="567799" cy="828867"/>
          </a:xfrm>
        </p:grpSpPr>
        <p:sp>
          <p:nvSpPr>
            <p:cNvPr id="665" name="Google Shape;665;p27"/>
            <p:cNvSpPr/>
            <p:nvPr/>
          </p:nvSpPr>
          <p:spPr>
            <a:xfrm>
              <a:off x="4659314" y="3866890"/>
              <a:ext cx="162218" cy="562801"/>
            </a:xfrm>
            <a:custGeom>
              <a:avLst/>
              <a:gdLst/>
              <a:ahLst/>
              <a:cxnLst/>
              <a:rect l="l" t="t" r="r" b="b"/>
              <a:pathLst>
                <a:path w="4838" h="16785" extrusionOk="0">
                  <a:moveTo>
                    <a:pt x="2371" y="0"/>
                  </a:moveTo>
                  <a:cubicBezTo>
                    <a:pt x="1781" y="0"/>
                    <a:pt x="1338" y="1209"/>
                    <a:pt x="1253" y="1612"/>
                  </a:cubicBezTo>
                  <a:cubicBezTo>
                    <a:pt x="1153" y="2188"/>
                    <a:pt x="1153" y="2815"/>
                    <a:pt x="1028" y="3391"/>
                  </a:cubicBezTo>
                  <a:cubicBezTo>
                    <a:pt x="877" y="4219"/>
                    <a:pt x="451" y="4945"/>
                    <a:pt x="276" y="5772"/>
                  </a:cubicBezTo>
                  <a:cubicBezTo>
                    <a:pt x="0" y="6975"/>
                    <a:pt x="301" y="8229"/>
                    <a:pt x="727" y="9381"/>
                  </a:cubicBezTo>
                  <a:cubicBezTo>
                    <a:pt x="928" y="9908"/>
                    <a:pt x="1128" y="10409"/>
                    <a:pt x="1228" y="10960"/>
                  </a:cubicBezTo>
                  <a:cubicBezTo>
                    <a:pt x="1303" y="11361"/>
                    <a:pt x="1303" y="11762"/>
                    <a:pt x="1278" y="12163"/>
                  </a:cubicBezTo>
                  <a:cubicBezTo>
                    <a:pt x="1278" y="12364"/>
                    <a:pt x="1253" y="12740"/>
                    <a:pt x="1228" y="13166"/>
                  </a:cubicBezTo>
                  <a:cubicBezTo>
                    <a:pt x="1111" y="14593"/>
                    <a:pt x="1060" y="16784"/>
                    <a:pt x="2338" y="16784"/>
                  </a:cubicBezTo>
                  <a:cubicBezTo>
                    <a:pt x="2429" y="16784"/>
                    <a:pt x="2527" y="16773"/>
                    <a:pt x="2632" y="16750"/>
                  </a:cubicBezTo>
                  <a:cubicBezTo>
                    <a:pt x="3208" y="16625"/>
                    <a:pt x="3509" y="15873"/>
                    <a:pt x="3710" y="15371"/>
                  </a:cubicBezTo>
                  <a:cubicBezTo>
                    <a:pt x="4236" y="15371"/>
                    <a:pt x="4136" y="12339"/>
                    <a:pt x="4085" y="11988"/>
                  </a:cubicBezTo>
                  <a:cubicBezTo>
                    <a:pt x="3785" y="9808"/>
                    <a:pt x="4512" y="7752"/>
                    <a:pt x="4737" y="5647"/>
                  </a:cubicBezTo>
                  <a:cubicBezTo>
                    <a:pt x="4812" y="5021"/>
                    <a:pt x="4837" y="4394"/>
                    <a:pt x="4587" y="3818"/>
                  </a:cubicBezTo>
                  <a:cubicBezTo>
                    <a:pt x="4361" y="3216"/>
                    <a:pt x="3885" y="2765"/>
                    <a:pt x="3584" y="2214"/>
                  </a:cubicBezTo>
                  <a:cubicBezTo>
                    <a:pt x="3283" y="1687"/>
                    <a:pt x="3158" y="1086"/>
                    <a:pt x="2958" y="534"/>
                  </a:cubicBezTo>
                  <a:cubicBezTo>
                    <a:pt x="2907" y="384"/>
                    <a:pt x="2832" y="234"/>
                    <a:pt x="2707" y="133"/>
                  </a:cubicBezTo>
                  <a:cubicBezTo>
                    <a:pt x="2591" y="40"/>
                    <a:pt x="2478" y="0"/>
                    <a:pt x="237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393218" y="4221405"/>
              <a:ext cx="358570" cy="294326"/>
            </a:xfrm>
            <a:custGeom>
              <a:avLst/>
              <a:gdLst/>
              <a:ahLst/>
              <a:cxnLst/>
              <a:rect l="l" t="t" r="r" b="b"/>
              <a:pathLst>
                <a:path w="10694" h="8778" extrusionOk="0">
                  <a:moveTo>
                    <a:pt x="6778" y="1"/>
                  </a:moveTo>
                  <a:cubicBezTo>
                    <a:pt x="6257" y="1"/>
                    <a:pt x="5719" y="150"/>
                    <a:pt x="5204" y="287"/>
                  </a:cubicBezTo>
                  <a:cubicBezTo>
                    <a:pt x="4828" y="387"/>
                    <a:pt x="4452" y="513"/>
                    <a:pt x="4127" y="738"/>
                  </a:cubicBezTo>
                  <a:cubicBezTo>
                    <a:pt x="3650" y="1089"/>
                    <a:pt x="3400" y="1666"/>
                    <a:pt x="3124" y="2192"/>
                  </a:cubicBezTo>
                  <a:cubicBezTo>
                    <a:pt x="2723" y="2919"/>
                    <a:pt x="2272" y="3570"/>
                    <a:pt x="1721" y="4147"/>
                  </a:cubicBezTo>
                  <a:cubicBezTo>
                    <a:pt x="1219" y="4698"/>
                    <a:pt x="668" y="5174"/>
                    <a:pt x="392" y="5851"/>
                  </a:cubicBezTo>
                  <a:cubicBezTo>
                    <a:pt x="0" y="6773"/>
                    <a:pt x="478" y="7780"/>
                    <a:pt x="1453" y="7780"/>
                  </a:cubicBezTo>
                  <a:cubicBezTo>
                    <a:pt x="1539" y="7780"/>
                    <a:pt x="1628" y="7772"/>
                    <a:pt x="1721" y="7756"/>
                  </a:cubicBezTo>
                  <a:cubicBezTo>
                    <a:pt x="2648" y="7606"/>
                    <a:pt x="3099" y="6879"/>
                    <a:pt x="3701" y="6302"/>
                  </a:cubicBezTo>
                  <a:cubicBezTo>
                    <a:pt x="3776" y="6252"/>
                    <a:pt x="3826" y="6202"/>
                    <a:pt x="3876" y="6152"/>
                  </a:cubicBezTo>
                  <a:cubicBezTo>
                    <a:pt x="4152" y="5926"/>
                    <a:pt x="4452" y="5801"/>
                    <a:pt x="4728" y="5600"/>
                  </a:cubicBezTo>
                  <a:cubicBezTo>
                    <a:pt x="5380" y="5124"/>
                    <a:pt x="5781" y="4297"/>
                    <a:pt x="5706" y="3470"/>
                  </a:cubicBezTo>
                  <a:cubicBezTo>
                    <a:pt x="5706" y="3345"/>
                    <a:pt x="5681" y="3220"/>
                    <a:pt x="5756" y="3094"/>
                  </a:cubicBezTo>
                  <a:cubicBezTo>
                    <a:pt x="5808" y="3010"/>
                    <a:pt x="5901" y="2974"/>
                    <a:pt x="6001" y="2974"/>
                  </a:cubicBezTo>
                  <a:cubicBezTo>
                    <a:pt x="6140" y="2974"/>
                    <a:pt x="6295" y="3043"/>
                    <a:pt x="6382" y="3144"/>
                  </a:cubicBezTo>
                  <a:cubicBezTo>
                    <a:pt x="6533" y="3345"/>
                    <a:pt x="6558" y="3595"/>
                    <a:pt x="6633" y="3821"/>
                  </a:cubicBezTo>
                  <a:cubicBezTo>
                    <a:pt x="6909" y="4573"/>
                    <a:pt x="7761" y="5074"/>
                    <a:pt x="8212" y="5726"/>
                  </a:cubicBezTo>
                  <a:cubicBezTo>
                    <a:pt x="8813" y="6503"/>
                    <a:pt x="8638" y="7280"/>
                    <a:pt x="8914" y="8182"/>
                  </a:cubicBezTo>
                  <a:cubicBezTo>
                    <a:pt x="9017" y="8471"/>
                    <a:pt x="9291" y="8778"/>
                    <a:pt x="9581" y="8778"/>
                  </a:cubicBezTo>
                  <a:cubicBezTo>
                    <a:pt x="9642" y="8778"/>
                    <a:pt x="9704" y="8764"/>
                    <a:pt x="9766" y="8733"/>
                  </a:cubicBezTo>
                  <a:cubicBezTo>
                    <a:pt x="9966" y="8633"/>
                    <a:pt x="10041" y="8357"/>
                    <a:pt x="10067" y="8132"/>
                  </a:cubicBezTo>
                  <a:cubicBezTo>
                    <a:pt x="10543" y="5525"/>
                    <a:pt x="10693" y="2944"/>
                    <a:pt x="8688" y="939"/>
                  </a:cubicBezTo>
                  <a:cubicBezTo>
                    <a:pt x="8337" y="588"/>
                    <a:pt x="7961" y="262"/>
                    <a:pt x="7485" y="112"/>
                  </a:cubicBezTo>
                  <a:cubicBezTo>
                    <a:pt x="7256" y="33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721479" y="4233341"/>
              <a:ext cx="239538" cy="329231"/>
            </a:xfrm>
            <a:custGeom>
              <a:avLst/>
              <a:gdLst/>
              <a:ahLst/>
              <a:cxnLst/>
              <a:rect l="l" t="t" r="r" b="b"/>
              <a:pathLst>
                <a:path w="7144" h="9819" extrusionOk="0">
                  <a:moveTo>
                    <a:pt x="4751" y="1"/>
                  </a:moveTo>
                  <a:cubicBezTo>
                    <a:pt x="4201" y="1"/>
                    <a:pt x="3789" y="637"/>
                    <a:pt x="3234" y="984"/>
                  </a:cubicBezTo>
                  <a:cubicBezTo>
                    <a:pt x="2407" y="1535"/>
                    <a:pt x="703" y="1711"/>
                    <a:pt x="552" y="2939"/>
                  </a:cubicBezTo>
                  <a:cubicBezTo>
                    <a:pt x="552" y="3064"/>
                    <a:pt x="552" y="3164"/>
                    <a:pt x="552" y="3290"/>
                  </a:cubicBezTo>
                  <a:cubicBezTo>
                    <a:pt x="552" y="3640"/>
                    <a:pt x="627" y="3991"/>
                    <a:pt x="602" y="4342"/>
                  </a:cubicBezTo>
                  <a:cubicBezTo>
                    <a:pt x="602" y="4843"/>
                    <a:pt x="427" y="5345"/>
                    <a:pt x="302" y="5846"/>
                  </a:cubicBezTo>
                  <a:cubicBezTo>
                    <a:pt x="1" y="7024"/>
                    <a:pt x="1" y="8302"/>
                    <a:pt x="277" y="9480"/>
                  </a:cubicBezTo>
                  <a:cubicBezTo>
                    <a:pt x="327" y="9580"/>
                    <a:pt x="352" y="9706"/>
                    <a:pt x="452" y="9781"/>
                  </a:cubicBezTo>
                  <a:cubicBezTo>
                    <a:pt x="491" y="9807"/>
                    <a:pt x="532" y="9819"/>
                    <a:pt x="574" y="9819"/>
                  </a:cubicBezTo>
                  <a:cubicBezTo>
                    <a:pt x="768" y="9819"/>
                    <a:pt x="966" y="9557"/>
                    <a:pt x="1028" y="9330"/>
                  </a:cubicBezTo>
                  <a:cubicBezTo>
                    <a:pt x="1354" y="8277"/>
                    <a:pt x="1079" y="6473"/>
                    <a:pt x="1956" y="5696"/>
                  </a:cubicBezTo>
                  <a:cubicBezTo>
                    <a:pt x="2357" y="5295"/>
                    <a:pt x="2658" y="5370"/>
                    <a:pt x="3008" y="4818"/>
                  </a:cubicBezTo>
                  <a:cubicBezTo>
                    <a:pt x="3359" y="4292"/>
                    <a:pt x="3535" y="3716"/>
                    <a:pt x="4086" y="3365"/>
                  </a:cubicBezTo>
                  <a:cubicBezTo>
                    <a:pt x="4136" y="3340"/>
                    <a:pt x="4161" y="3315"/>
                    <a:pt x="4211" y="3315"/>
                  </a:cubicBezTo>
                  <a:cubicBezTo>
                    <a:pt x="4221" y="3313"/>
                    <a:pt x="4230" y="3312"/>
                    <a:pt x="4239" y="3312"/>
                  </a:cubicBezTo>
                  <a:cubicBezTo>
                    <a:pt x="4348" y="3312"/>
                    <a:pt x="4414" y="3449"/>
                    <a:pt x="4437" y="3565"/>
                  </a:cubicBezTo>
                  <a:cubicBezTo>
                    <a:pt x="4487" y="3941"/>
                    <a:pt x="4262" y="4317"/>
                    <a:pt x="4236" y="4718"/>
                  </a:cubicBezTo>
                  <a:cubicBezTo>
                    <a:pt x="4211" y="5044"/>
                    <a:pt x="4337" y="5345"/>
                    <a:pt x="4437" y="5645"/>
                  </a:cubicBezTo>
                  <a:cubicBezTo>
                    <a:pt x="4688" y="6297"/>
                    <a:pt x="4913" y="7350"/>
                    <a:pt x="5540" y="7726"/>
                  </a:cubicBezTo>
                  <a:cubicBezTo>
                    <a:pt x="5732" y="7875"/>
                    <a:pt x="5983" y="7952"/>
                    <a:pt x="6228" y="7952"/>
                  </a:cubicBezTo>
                  <a:cubicBezTo>
                    <a:pt x="6557" y="7952"/>
                    <a:pt x="6875" y="7813"/>
                    <a:pt x="7018" y="7525"/>
                  </a:cubicBezTo>
                  <a:cubicBezTo>
                    <a:pt x="7144" y="7250"/>
                    <a:pt x="7119" y="6924"/>
                    <a:pt x="7069" y="6623"/>
                  </a:cubicBezTo>
                  <a:cubicBezTo>
                    <a:pt x="6893" y="5295"/>
                    <a:pt x="6718" y="3941"/>
                    <a:pt x="6517" y="2588"/>
                  </a:cubicBezTo>
                  <a:cubicBezTo>
                    <a:pt x="6417" y="1886"/>
                    <a:pt x="6066" y="959"/>
                    <a:pt x="5590" y="457"/>
                  </a:cubicBezTo>
                  <a:cubicBezTo>
                    <a:pt x="5266" y="126"/>
                    <a:pt x="4995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4587861" y="4473887"/>
              <a:ext cx="279037" cy="220192"/>
            </a:xfrm>
            <a:custGeom>
              <a:avLst/>
              <a:gdLst/>
              <a:ahLst/>
              <a:cxnLst/>
              <a:rect l="l" t="t" r="r" b="b"/>
              <a:pathLst>
                <a:path w="8322" h="6567" extrusionOk="0">
                  <a:moveTo>
                    <a:pt x="1" y="0"/>
                  </a:moveTo>
                  <a:lnTo>
                    <a:pt x="1" y="1028"/>
                  </a:lnTo>
                  <a:lnTo>
                    <a:pt x="678" y="1028"/>
                  </a:lnTo>
                  <a:lnTo>
                    <a:pt x="1229" y="4111"/>
                  </a:lnTo>
                  <a:cubicBezTo>
                    <a:pt x="1480" y="5539"/>
                    <a:pt x="2708" y="6567"/>
                    <a:pt x="4161" y="6567"/>
                  </a:cubicBezTo>
                  <a:cubicBezTo>
                    <a:pt x="5615" y="6567"/>
                    <a:pt x="6868" y="5539"/>
                    <a:pt x="7119" y="4111"/>
                  </a:cubicBezTo>
                  <a:lnTo>
                    <a:pt x="7670" y="1028"/>
                  </a:lnTo>
                  <a:lnTo>
                    <a:pt x="8322" y="102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4603017" y="4511709"/>
              <a:ext cx="249597" cy="34"/>
            </a:xfrm>
            <a:custGeom>
              <a:avLst/>
              <a:gdLst/>
              <a:ahLst/>
              <a:cxnLst/>
              <a:rect l="l" t="t" r="r" b="b"/>
              <a:pathLst>
                <a:path w="7444" h="1" fill="none" extrusionOk="0">
                  <a:moveTo>
                    <a:pt x="0" y="0"/>
                  </a:moveTo>
                  <a:lnTo>
                    <a:pt x="7444" y="0"/>
                  </a:ln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669373" y="4695723"/>
              <a:ext cx="262238" cy="34"/>
            </a:xfrm>
            <a:custGeom>
              <a:avLst/>
              <a:gdLst/>
              <a:ahLst/>
              <a:cxnLst/>
              <a:rect l="l" t="t" r="r" b="b"/>
              <a:pathLst>
                <a:path w="7821" h="1" extrusionOk="0">
                  <a:moveTo>
                    <a:pt x="1" y="1"/>
                  </a:moveTo>
                  <a:lnTo>
                    <a:pt x="7821" y="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27"/>
          <p:cNvGrpSpPr/>
          <p:nvPr/>
        </p:nvGrpSpPr>
        <p:grpSpPr>
          <a:xfrm>
            <a:off x="4838958" y="2841219"/>
            <a:ext cx="3470037" cy="1984543"/>
            <a:chOff x="5844986" y="3011106"/>
            <a:chExt cx="3032719" cy="1734437"/>
          </a:xfrm>
        </p:grpSpPr>
        <p:sp>
          <p:nvSpPr>
            <p:cNvPr id="672" name="Google Shape;672;p27"/>
            <p:cNvSpPr/>
            <p:nvPr/>
          </p:nvSpPr>
          <p:spPr>
            <a:xfrm>
              <a:off x="7480558" y="4511476"/>
              <a:ext cx="220882" cy="149225"/>
            </a:xfrm>
            <a:custGeom>
              <a:avLst/>
              <a:gdLst/>
              <a:ahLst/>
              <a:cxnLst/>
              <a:rect l="l" t="t" r="r" b="b"/>
              <a:pathLst>
                <a:path w="6316" h="4267" extrusionOk="0">
                  <a:moveTo>
                    <a:pt x="927" y="1"/>
                  </a:moveTo>
                  <a:cubicBezTo>
                    <a:pt x="877" y="1"/>
                    <a:pt x="827" y="1"/>
                    <a:pt x="777" y="26"/>
                  </a:cubicBezTo>
                  <a:cubicBezTo>
                    <a:pt x="702" y="51"/>
                    <a:pt x="677" y="151"/>
                    <a:pt x="652" y="226"/>
                  </a:cubicBezTo>
                  <a:cubicBezTo>
                    <a:pt x="577" y="527"/>
                    <a:pt x="501" y="803"/>
                    <a:pt x="426" y="1104"/>
                  </a:cubicBezTo>
                  <a:cubicBezTo>
                    <a:pt x="326" y="1530"/>
                    <a:pt x="201" y="1981"/>
                    <a:pt x="150" y="2432"/>
                  </a:cubicBezTo>
                  <a:cubicBezTo>
                    <a:pt x="100" y="2758"/>
                    <a:pt x="100" y="3084"/>
                    <a:pt x="75" y="3409"/>
                  </a:cubicBezTo>
                  <a:cubicBezTo>
                    <a:pt x="50" y="3610"/>
                    <a:pt x="0" y="3810"/>
                    <a:pt x="150" y="3986"/>
                  </a:cubicBezTo>
                  <a:cubicBezTo>
                    <a:pt x="301" y="4161"/>
                    <a:pt x="577" y="4211"/>
                    <a:pt x="852" y="4236"/>
                  </a:cubicBezTo>
                  <a:cubicBezTo>
                    <a:pt x="1053" y="4236"/>
                    <a:pt x="1278" y="4211"/>
                    <a:pt x="1429" y="4186"/>
                  </a:cubicBezTo>
                  <a:cubicBezTo>
                    <a:pt x="1668" y="4151"/>
                    <a:pt x="1906" y="4138"/>
                    <a:pt x="2143" y="4138"/>
                  </a:cubicBezTo>
                  <a:cubicBezTo>
                    <a:pt x="2748" y="4138"/>
                    <a:pt x="3348" y="4225"/>
                    <a:pt x="3960" y="4261"/>
                  </a:cubicBezTo>
                  <a:cubicBezTo>
                    <a:pt x="4016" y="4265"/>
                    <a:pt x="4072" y="4267"/>
                    <a:pt x="4128" y="4267"/>
                  </a:cubicBezTo>
                  <a:cubicBezTo>
                    <a:pt x="4473" y="4267"/>
                    <a:pt x="4818" y="4208"/>
                    <a:pt x="5163" y="4186"/>
                  </a:cubicBezTo>
                  <a:cubicBezTo>
                    <a:pt x="5222" y="4186"/>
                    <a:pt x="5281" y="4187"/>
                    <a:pt x="5338" y="4187"/>
                  </a:cubicBezTo>
                  <a:cubicBezTo>
                    <a:pt x="5597" y="4187"/>
                    <a:pt x="5840" y="4170"/>
                    <a:pt x="6065" y="3986"/>
                  </a:cubicBezTo>
                  <a:cubicBezTo>
                    <a:pt x="6216" y="3860"/>
                    <a:pt x="6316" y="3660"/>
                    <a:pt x="6266" y="3459"/>
                  </a:cubicBezTo>
                  <a:cubicBezTo>
                    <a:pt x="6166" y="3184"/>
                    <a:pt x="5865" y="3109"/>
                    <a:pt x="5589" y="3033"/>
                  </a:cubicBezTo>
                  <a:cubicBezTo>
                    <a:pt x="4912" y="2908"/>
                    <a:pt x="4236" y="2758"/>
                    <a:pt x="3559" y="2632"/>
                  </a:cubicBezTo>
                  <a:cubicBezTo>
                    <a:pt x="3308" y="2557"/>
                    <a:pt x="2782" y="2457"/>
                    <a:pt x="2707" y="2131"/>
                  </a:cubicBezTo>
                  <a:cubicBezTo>
                    <a:pt x="2682" y="1956"/>
                    <a:pt x="2782" y="1680"/>
                    <a:pt x="2782" y="1505"/>
                  </a:cubicBezTo>
                  <a:cubicBezTo>
                    <a:pt x="2807" y="1304"/>
                    <a:pt x="2832" y="1079"/>
                    <a:pt x="2832" y="878"/>
                  </a:cubicBezTo>
                  <a:cubicBezTo>
                    <a:pt x="2857" y="477"/>
                    <a:pt x="2983" y="101"/>
                    <a:pt x="2481" y="76"/>
                  </a:cubicBezTo>
                  <a:lnTo>
                    <a:pt x="92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7642688" y="4587855"/>
              <a:ext cx="225288" cy="151008"/>
            </a:xfrm>
            <a:custGeom>
              <a:avLst/>
              <a:gdLst/>
              <a:ahLst/>
              <a:cxnLst/>
              <a:rect l="l" t="t" r="r" b="b"/>
              <a:pathLst>
                <a:path w="6442" h="4318" extrusionOk="0">
                  <a:moveTo>
                    <a:pt x="2967" y="1"/>
                  </a:moveTo>
                  <a:cubicBezTo>
                    <a:pt x="2271" y="1"/>
                    <a:pt x="1581" y="112"/>
                    <a:pt x="878" y="223"/>
                  </a:cubicBezTo>
                  <a:cubicBezTo>
                    <a:pt x="828" y="248"/>
                    <a:pt x="778" y="248"/>
                    <a:pt x="728" y="298"/>
                  </a:cubicBezTo>
                  <a:cubicBezTo>
                    <a:pt x="702" y="323"/>
                    <a:pt x="677" y="373"/>
                    <a:pt x="677" y="423"/>
                  </a:cubicBezTo>
                  <a:cubicBezTo>
                    <a:pt x="527" y="1050"/>
                    <a:pt x="602" y="1626"/>
                    <a:pt x="402" y="2228"/>
                  </a:cubicBezTo>
                  <a:cubicBezTo>
                    <a:pt x="301" y="2504"/>
                    <a:pt x="1" y="3331"/>
                    <a:pt x="101" y="3807"/>
                  </a:cubicBezTo>
                  <a:cubicBezTo>
                    <a:pt x="126" y="3932"/>
                    <a:pt x="201" y="4032"/>
                    <a:pt x="301" y="4083"/>
                  </a:cubicBezTo>
                  <a:cubicBezTo>
                    <a:pt x="502" y="4183"/>
                    <a:pt x="878" y="4183"/>
                    <a:pt x="1104" y="4208"/>
                  </a:cubicBezTo>
                  <a:cubicBezTo>
                    <a:pt x="1374" y="4262"/>
                    <a:pt x="1645" y="4303"/>
                    <a:pt x="1916" y="4303"/>
                  </a:cubicBezTo>
                  <a:cubicBezTo>
                    <a:pt x="2021" y="4303"/>
                    <a:pt x="2126" y="4297"/>
                    <a:pt x="2231" y="4283"/>
                  </a:cubicBezTo>
                  <a:cubicBezTo>
                    <a:pt x="2532" y="4258"/>
                    <a:pt x="2808" y="4208"/>
                    <a:pt x="3083" y="4183"/>
                  </a:cubicBezTo>
                  <a:cubicBezTo>
                    <a:pt x="3116" y="4182"/>
                    <a:pt x="3149" y="4181"/>
                    <a:pt x="3181" y="4181"/>
                  </a:cubicBezTo>
                  <a:cubicBezTo>
                    <a:pt x="3731" y="4181"/>
                    <a:pt x="4291" y="4317"/>
                    <a:pt x="4846" y="4317"/>
                  </a:cubicBezTo>
                  <a:cubicBezTo>
                    <a:pt x="5070" y="4317"/>
                    <a:pt x="5293" y="4295"/>
                    <a:pt x="5515" y="4233"/>
                  </a:cubicBezTo>
                  <a:cubicBezTo>
                    <a:pt x="5790" y="4158"/>
                    <a:pt x="6266" y="3982"/>
                    <a:pt x="6342" y="3656"/>
                  </a:cubicBezTo>
                  <a:cubicBezTo>
                    <a:pt x="6442" y="3255"/>
                    <a:pt x="6091" y="2980"/>
                    <a:pt x="5740" y="2905"/>
                  </a:cubicBezTo>
                  <a:cubicBezTo>
                    <a:pt x="5314" y="2779"/>
                    <a:pt x="4838" y="2704"/>
                    <a:pt x="4387" y="2704"/>
                  </a:cubicBezTo>
                  <a:cubicBezTo>
                    <a:pt x="4211" y="2704"/>
                    <a:pt x="4011" y="2704"/>
                    <a:pt x="3835" y="2654"/>
                  </a:cubicBezTo>
                  <a:cubicBezTo>
                    <a:pt x="3384" y="2554"/>
                    <a:pt x="3209" y="2178"/>
                    <a:pt x="3309" y="1752"/>
                  </a:cubicBezTo>
                  <a:cubicBezTo>
                    <a:pt x="3434" y="1200"/>
                    <a:pt x="3560" y="624"/>
                    <a:pt x="3710" y="47"/>
                  </a:cubicBezTo>
                  <a:cubicBezTo>
                    <a:pt x="3461" y="15"/>
                    <a:pt x="3214" y="1"/>
                    <a:pt x="29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6681167" y="3439269"/>
              <a:ext cx="155450" cy="131774"/>
            </a:xfrm>
            <a:custGeom>
              <a:avLst/>
              <a:gdLst/>
              <a:ahLst/>
              <a:cxnLst/>
              <a:rect l="l" t="t" r="r" b="b"/>
              <a:pathLst>
                <a:path w="4445" h="3768" extrusionOk="0">
                  <a:moveTo>
                    <a:pt x="3843" y="1"/>
                  </a:moveTo>
                  <a:cubicBezTo>
                    <a:pt x="3745" y="1"/>
                    <a:pt x="3633" y="26"/>
                    <a:pt x="3510" y="83"/>
                  </a:cubicBezTo>
                  <a:cubicBezTo>
                    <a:pt x="3309" y="158"/>
                    <a:pt x="3134" y="334"/>
                    <a:pt x="2983" y="484"/>
                  </a:cubicBezTo>
                  <a:cubicBezTo>
                    <a:pt x="2733" y="735"/>
                    <a:pt x="2532" y="885"/>
                    <a:pt x="2181" y="985"/>
                  </a:cubicBezTo>
                  <a:cubicBezTo>
                    <a:pt x="1981" y="1011"/>
                    <a:pt x="1780" y="1061"/>
                    <a:pt x="1605" y="1111"/>
                  </a:cubicBezTo>
                  <a:cubicBezTo>
                    <a:pt x="1530" y="1136"/>
                    <a:pt x="1454" y="1186"/>
                    <a:pt x="1379" y="1211"/>
                  </a:cubicBezTo>
                  <a:cubicBezTo>
                    <a:pt x="1104" y="1386"/>
                    <a:pt x="953" y="1687"/>
                    <a:pt x="778" y="1963"/>
                  </a:cubicBezTo>
                  <a:cubicBezTo>
                    <a:pt x="577" y="2239"/>
                    <a:pt x="352" y="2464"/>
                    <a:pt x="26" y="2539"/>
                  </a:cubicBezTo>
                  <a:cubicBezTo>
                    <a:pt x="1" y="2915"/>
                    <a:pt x="476" y="3491"/>
                    <a:pt x="702" y="3767"/>
                  </a:cubicBezTo>
                  <a:lnTo>
                    <a:pt x="702" y="3767"/>
                  </a:lnTo>
                  <a:cubicBezTo>
                    <a:pt x="663" y="3708"/>
                    <a:pt x="1806" y="2739"/>
                    <a:pt x="1906" y="2640"/>
                  </a:cubicBezTo>
                  <a:cubicBezTo>
                    <a:pt x="2357" y="2314"/>
                    <a:pt x="2833" y="2289"/>
                    <a:pt x="3334" y="2038"/>
                  </a:cubicBezTo>
                  <a:cubicBezTo>
                    <a:pt x="3760" y="1813"/>
                    <a:pt x="4061" y="1361"/>
                    <a:pt x="4262" y="935"/>
                  </a:cubicBezTo>
                  <a:cubicBezTo>
                    <a:pt x="4444" y="468"/>
                    <a:pt x="4265" y="1"/>
                    <a:pt x="3843" y="1"/>
                  </a:cubicBezTo>
                  <a:close/>
                  <a:moveTo>
                    <a:pt x="702" y="3767"/>
                  </a:moveTo>
                  <a:cubicBezTo>
                    <a:pt x="702" y="3767"/>
                    <a:pt x="702" y="3767"/>
                    <a:pt x="703" y="3767"/>
                  </a:cubicBezTo>
                  <a:cubicBezTo>
                    <a:pt x="702" y="3767"/>
                    <a:pt x="702" y="3767"/>
                    <a:pt x="702" y="37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6378799" y="3994344"/>
              <a:ext cx="17556" cy="383955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0" y="1"/>
                  </a:moveTo>
                  <a:lnTo>
                    <a:pt x="0" y="10978"/>
                  </a:lnTo>
                  <a:lnTo>
                    <a:pt x="501" y="1097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6235029" y="4378267"/>
              <a:ext cx="301562" cy="80680"/>
            </a:xfrm>
            <a:custGeom>
              <a:avLst/>
              <a:gdLst/>
              <a:ahLst/>
              <a:cxnLst/>
              <a:rect l="l" t="t" r="r" b="b"/>
              <a:pathLst>
                <a:path w="8623" h="2307" fill="none" extrusionOk="0">
                  <a:moveTo>
                    <a:pt x="1" y="2306"/>
                  </a:moveTo>
                  <a:cubicBezTo>
                    <a:pt x="1" y="702"/>
                    <a:pt x="2883" y="0"/>
                    <a:pt x="4312" y="0"/>
                  </a:cubicBezTo>
                  <a:cubicBezTo>
                    <a:pt x="6016" y="0"/>
                    <a:pt x="8622" y="627"/>
                    <a:pt x="8622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6387542" y="4380016"/>
              <a:ext cx="35" cy="94704"/>
            </a:xfrm>
            <a:custGeom>
              <a:avLst/>
              <a:gdLst/>
              <a:ahLst/>
              <a:cxnLst/>
              <a:rect l="l" t="t" r="r" b="b"/>
              <a:pathLst>
                <a:path w="1" h="2708" fill="none" extrusionOk="0">
                  <a:moveTo>
                    <a:pt x="1" y="2707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6512008" y="4448386"/>
              <a:ext cx="49135" cy="49100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2" y="0"/>
                  </a:moveTo>
                  <a:cubicBezTo>
                    <a:pt x="301" y="0"/>
                    <a:pt x="1" y="301"/>
                    <a:pt x="1" y="702"/>
                  </a:cubicBezTo>
                  <a:cubicBezTo>
                    <a:pt x="1" y="1078"/>
                    <a:pt x="301" y="1404"/>
                    <a:pt x="702" y="1404"/>
                  </a:cubicBezTo>
                  <a:cubicBezTo>
                    <a:pt x="1078" y="1404"/>
                    <a:pt x="1404" y="1078"/>
                    <a:pt x="1404" y="702"/>
                  </a:cubicBezTo>
                  <a:cubicBezTo>
                    <a:pt x="1404" y="301"/>
                    <a:pt x="1078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>
              <a:off x="6362117" y="4448386"/>
              <a:ext cx="49135" cy="49100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3" y="0"/>
                  </a:moveTo>
                  <a:cubicBezTo>
                    <a:pt x="327" y="0"/>
                    <a:pt x="1" y="301"/>
                    <a:pt x="1" y="702"/>
                  </a:cubicBezTo>
                  <a:cubicBezTo>
                    <a:pt x="1" y="1078"/>
                    <a:pt x="327" y="1404"/>
                    <a:pt x="703" y="1404"/>
                  </a:cubicBezTo>
                  <a:cubicBezTo>
                    <a:pt x="1104" y="1404"/>
                    <a:pt x="1405" y="1078"/>
                    <a:pt x="1405" y="702"/>
                  </a:cubicBezTo>
                  <a:cubicBezTo>
                    <a:pt x="1405" y="301"/>
                    <a:pt x="110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7"/>
            <p:cNvSpPr/>
            <p:nvPr/>
          </p:nvSpPr>
          <p:spPr>
            <a:xfrm>
              <a:off x="6213137" y="4448386"/>
              <a:ext cx="49100" cy="49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01"/>
                    <a:pt x="0" y="702"/>
                  </a:cubicBezTo>
                  <a:cubicBezTo>
                    <a:pt x="0" y="1078"/>
                    <a:pt x="326" y="1404"/>
                    <a:pt x="702" y="1404"/>
                  </a:cubicBezTo>
                  <a:cubicBezTo>
                    <a:pt x="1103" y="1404"/>
                    <a:pt x="1404" y="1078"/>
                    <a:pt x="1404" y="702"/>
                  </a:cubicBezTo>
                  <a:cubicBezTo>
                    <a:pt x="1404" y="301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6095666" y="3494734"/>
              <a:ext cx="460194" cy="531221"/>
            </a:xfrm>
            <a:custGeom>
              <a:avLst/>
              <a:gdLst/>
              <a:ahLst/>
              <a:cxnLst/>
              <a:rect l="l" t="t" r="r" b="b"/>
              <a:pathLst>
                <a:path w="13159" h="15190" extrusionOk="0">
                  <a:moveTo>
                    <a:pt x="2532" y="1"/>
                  </a:moveTo>
                  <a:cubicBezTo>
                    <a:pt x="1154" y="1"/>
                    <a:pt x="1" y="1129"/>
                    <a:pt x="1" y="2532"/>
                  </a:cubicBezTo>
                  <a:lnTo>
                    <a:pt x="1" y="11555"/>
                  </a:lnTo>
                  <a:cubicBezTo>
                    <a:pt x="1" y="13560"/>
                    <a:pt x="1655" y="15189"/>
                    <a:pt x="3635" y="15189"/>
                  </a:cubicBezTo>
                  <a:lnTo>
                    <a:pt x="12733" y="15189"/>
                  </a:lnTo>
                  <a:cubicBezTo>
                    <a:pt x="12958" y="15189"/>
                    <a:pt x="13159" y="14989"/>
                    <a:pt x="13159" y="14763"/>
                  </a:cubicBezTo>
                  <a:cubicBezTo>
                    <a:pt x="13159" y="14537"/>
                    <a:pt x="12958" y="14337"/>
                    <a:pt x="12733" y="14337"/>
                  </a:cubicBezTo>
                  <a:lnTo>
                    <a:pt x="11580" y="14337"/>
                  </a:lnTo>
                  <a:cubicBezTo>
                    <a:pt x="9525" y="14337"/>
                    <a:pt x="7871" y="12658"/>
                    <a:pt x="7871" y="10603"/>
                  </a:cubicBezTo>
                  <a:lnTo>
                    <a:pt x="7871" y="2532"/>
                  </a:lnTo>
                  <a:cubicBezTo>
                    <a:pt x="7871" y="1129"/>
                    <a:pt x="6718" y="1"/>
                    <a:pt x="53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6919140" y="4339693"/>
              <a:ext cx="223540" cy="157163"/>
            </a:xfrm>
            <a:custGeom>
              <a:avLst/>
              <a:gdLst/>
              <a:ahLst/>
              <a:cxnLst/>
              <a:rect l="l" t="t" r="r" b="b"/>
              <a:pathLst>
                <a:path w="6392" h="4494" extrusionOk="0">
                  <a:moveTo>
                    <a:pt x="652" y="1"/>
                  </a:moveTo>
                  <a:cubicBezTo>
                    <a:pt x="402" y="1"/>
                    <a:pt x="126" y="201"/>
                    <a:pt x="51" y="452"/>
                  </a:cubicBezTo>
                  <a:cubicBezTo>
                    <a:pt x="1" y="627"/>
                    <a:pt x="51" y="803"/>
                    <a:pt x="76" y="978"/>
                  </a:cubicBezTo>
                  <a:cubicBezTo>
                    <a:pt x="226" y="1605"/>
                    <a:pt x="402" y="2231"/>
                    <a:pt x="627" y="2808"/>
                  </a:cubicBezTo>
                  <a:cubicBezTo>
                    <a:pt x="778" y="3183"/>
                    <a:pt x="928" y="3534"/>
                    <a:pt x="1053" y="3910"/>
                  </a:cubicBezTo>
                  <a:cubicBezTo>
                    <a:pt x="1154" y="4186"/>
                    <a:pt x="1304" y="4437"/>
                    <a:pt x="1655" y="4487"/>
                  </a:cubicBezTo>
                  <a:cubicBezTo>
                    <a:pt x="1682" y="4491"/>
                    <a:pt x="1711" y="4493"/>
                    <a:pt x="1740" y="4493"/>
                  </a:cubicBezTo>
                  <a:cubicBezTo>
                    <a:pt x="1869" y="4493"/>
                    <a:pt x="2008" y="4452"/>
                    <a:pt x="2131" y="4412"/>
                  </a:cubicBezTo>
                  <a:cubicBezTo>
                    <a:pt x="2983" y="4161"/>
                    <a:pt x="3835" y="3910"/>
                    <a:pt x="4662" y="3660"/>
                  </a:cubicBezTo>
                  <a:cubicBezTo>
                    <a:pt x="5038" y="3534"/>
                    <a:pt x="6392" y="3033"/>
                    <a:pt x="5840" y="2482"/>
                  </a:cubicBezTo>
                  <a:cubicBezTo>
                    <a:pt x="5690" y="2356"/>
                    <a:pt x="5515" y="2331"/>
                    <a:pt x="5339" y="2306"/>
                  </a:cubicBezTo>
                  <a:cubicBezTo>
                    <a:pt x="5306" y="2305"/>
                    <a:pt x="5273" y="2304"/>
                    <a:pt x="5241" y="2304"/>
                  </a:cubicBezTo>
                  <a:cubicBezTo>
                    <a:pt x="4775" y="2304"/>
                    <a:pt x="4330" y="2462"/>
                    <a:pt x="3885" y="2532"/>
                  </a:cubicBezTo>
                  <a:cubicBezTo>
                    <a:pt x="3850" y="2536"/>
                    <a:pt x="3815" y="2537"/>
                    <a:pt x="3779" y="2537"/>
                  </a:cubicBezTo>
                  <a:cubicBezTo>
                    <a:pt x="3330" y="2537"/>
                    <a:pt x="2839" y="2254"/>
                    <a:pt x="2607" y="1905"/>
                  </a:cubicBezTo>
                  <a:cubicBezTo>
                    <a:pt x="2532" y="1805"/>
                    <a:pt x="2457" y="1680"/>
                    <a:pt x="2407" y="1554"/>
                  </a:cubicBezTo>
                  <a:cubicBezTo>
                    <a:pt x="2031" y="878"/>
                    <a:pt x="1780" y="326"/>
                    <a:pt x="1003" y="76"/>
                  </a:cubicBezTo>
                  <a:cubicBezTo>
                    <a:pt x="878" y="26"/>
                    <a:pt x="778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6329733" y="3803187"/>
              <a:ext cx="489080" cy="223330"/>
            </a:xfrm>
            <a:custGeom>
              <a:avLst/>
              <a:gdLst/>
              <a:ahLst/>
              <a:cxnLst/>
              <a:rect l="l" t="t" r="r" b="b"/>
              <a:pathLst>
                <a:path w="13985" h="6386" extrusionOk="0">
                  <a:moveTo>
                    <a:pt x="3901" y="0"/>
                  </a:moveTo>
                  <a:cubicBezTo>
                    <a:pt x="2054" y="0"/>
                    <a:pt x="1" y="1505"/>
                    <a:pt x="50" y="3512"/>
                  </a:cubicBezTo>
                  <a:cubicBezTo>
                    <a:pt x="100" y="4765"/>
                    <a:pt x="952" y="6093"/>
                    <a:pt x="2331" y="6118"/>
                  </a:cubicBezTo>
                  <a:lnTo>
                    <a:pt x="2431" y="6118"/>
                  </a:lnTo>
                  <a:cubicBezTo>
                    <a:pt x="4461" y="6143"/>
                    <a:pt x="6491" y="6143"/>
                    <a:pt x="8546" y="6169"/>
                  </a:cubicBezTo>
                  <a:cubicBezTo>
                    <a:pt x="9403" y="6169"/>
                    <a:pt x="10423" y="6385"/>
                    <a:pt x="11377" y="6385"/>
                  </a:cubicBezTo>
                  <a:cubicBezTo>
                    <a:pt x="12014" y="6385"/>
                    <a:pt x="12621" y="6289"/>
                    <a:pt x="13133" y="5968"/>
                  </a:cubicBezTo>
                  <a:cubicBezTo>
                    <a:pt x="13333" y="5868"/>
                    <a:pt x="13483" y="5717"/>
                    <a:pt x="13609" y="5567"/>
                  </a:cubicBezTo>
                  <a:cubicBezTo>
                    <a:pt x="13759" y="5341"/>
                    <a:pt x="13809" y="5116"/>
                    <a:pt x="13859" y="4865"/>
                  </a:cubicBezTo>
                  <a:cubicBezTo>
                    <a:pt x="13935" y="4539"/>
                    <a:pt x="13960" y="4239"/>
                    <a:pt x="13985" y="3913"/>
                  </a:cubicBezTo>
                  <a:cubicBezTo>
                    <a:pt x="13985" y="3336"/>
                    <a:pt x="13935" y="2785"/>
                    <a:pt x="13734" y="2259"/>
                  </a:cubicBezTo>
                  <a:cubicBezTo>
                    <a:pt x="13408" y="1432"/>
                    <a:pt x="12782" y="705"/>
                    <a:pt x="11955" y="429"/>
                  </a:cubicBezTo>
                  <a:cubicBezTo>
                    <a:pt x="11478" y="279"/>
                    <a:pt x="10977" y="254"/>
                    <a:pt x="10476" y="229"/>
                  </a:cubicBezTo>
                  <a:cubicBezTo>
                    <a:pt x="8321" y="153"/>
                    <a:pt x="6190" y="78"/>
                    <a:pt x="4035" y="3"/>
                  </a:cubicBezTo>
                  <a:cubicBezTo>
                    <a:pt x="3990" y="1"/>
                    <a:pt x="3946" y="0"/>
                    <a:pt x="39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165785" y="3720024"/>
              <a:ext cx="428649" cy="298030"/>
            </a:xfrm>
            <a:custGeom>
              <a:avLst/>
              <a:gdLst/>
              <a:ahLst/>
              <a:cxnLst/>
              <a:rect l="l" t="t" r="r" b="b"/>
              <a:pathLst>
                <a:path w="12257" h="8522" extrusionOk="0">
                  <a:moveTo>
                    <a:pt x="1" y="0"/>
                  </a:moveTo>
                  <a:lnTo>
                    <a:pt x="1" y="5689"/>
                  </a:lnTo>
                  <a:cubicBezTo>
                    <a:pt x="51" y="7569"/>
                    <a:pt x="1530" y="8521"/>
                    <a:pt x="3435" y="8521"/>
                  </a:cubicBezTo>
                  <a:lnTo>
                    <a:pt x="6718" y="8496"/>
                  </a:lnTo>
                  <a:cubicBezTo>
                    <a:pt x="8623" y="8496"/>
                    <a:pt x="12257" y="6667"/>
                    <a:pt x="10277" y="5589"/>
                  </a:cubicBezTo>
                  <a:cubicBezTo>
                    <a:pt x="8146" y="4436"/>
                    <a:pt x="7294" y="0"/>
                    <a:pt x="7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157042" y="3819344"/>
              <a:ext cx="687196" cy="298274"/>
            </a:xfrm>
            <a:custGeom>
              <a:avLst/>
              <a:gdLst/>
              <a:ahLst/>
              <a:cxnLst/>
              <a:rect l="l" t="t" r="r" b="b"/>
              <a:pathLst>
                <a:path w="19650" h="8529" extrusionOk="0">
                  <a:moveTo>
                    <a:pt x="5137" y="1"/>
                  </a:moveTo>
                  <a:cubicBezTo>
                    <a:pt x="4693" y="1"/>
                    <a:pt x="4249" y="31"/>
                    <a:pt x="3810" y="92"/>
                  </a:cubicBezTo>
                  <a:cubicBezTo>
                    <a:pt x="2306" y="293"/>
                    <a:pt x="727" y="544"/>
                    <a:pt x="351" y="2248"/>
                  </a:cubicBezTo>
                  <a:cubicBezTo>
                    <a:pt x="0" y="3777"/>
                    <a:pt x="978" y="5280"/>
                    <a:pt x="2507" y="5631"/>
                  </a:cubicBezTo>
                  <a:lnTo>
                    <a:pt x="2607" y="5631"/>
                  </a:lnTo>
                  <a:lnTo>
                    <a:pt x="16792" y="8438"/>
                  </a:lnTo>
                  <a:cubicBezTo>
                    <a:pt x="16843" y="8438"/>
                    <a:pt x="16868" y="8463"/>
                    <a:pt x="16893" y="8463"/>
                  </a:cubicBezTo>
                  <a:cubicBezTo>
                    <a:pt x="16968" y="8489"/>
                    <a:pt x="17043" y="8489"/>
                    <a:pt x="17118" y="8514"/>
                  </a:cubicBezTo>
                  <a:cubicBezTo>
                    <a:pt x="17211" y="8524"/>
                    <a:pt x="17301" y="8529"/>
                    <a:pt x="17390" y="8529"/>
                  </a:cubicBezTo>
                  <a:cubicBezTo>
                    <a:pt x="18386" y="8529"/>
                    <a:pt x="19144" y="7895"/>
                    <a:pt x="19374" y="6859"/>
                  </a:cubicBezTo>
                  <a:cubicBezTo>
                    <a:pt x="19650" y="5631"/>
                    <a:pt x="18948" y="4504"/>
                    <a:pt x="17645" y="3626"/>
                  </a:cubicBezTo>
                  <a:cubicBezTo>
                    <a:pt x="16116" y="2624"/>
                    <a:pt x="9950" y="1120"/>
                    <a:pt x="9098" y="769"/>
                  </a:cubicBezTo>
                  <a:cubicBezTo>
                    <a:pt x="7852" y="278"/>
                    <a:pt x="6493" y="1"/>
                    <a:pt x="5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6619826" y="4365118"/>
              <a:ext cx="180594" cy="157583"/>
            </a:xfrm>
            <a:custGeom>
              <a:avLst/>
              <a:gdLst/>
              <a:ahLst/>
              <a:cxnLst/>
              <a:rect l="l" t="t" r="r" b="b"/>
              <a:pathLst>
                <a:path w="5164" h="4506" extrusionOk="0">
                  <a:moveTo>
                    <a:pt x="1513" y="0"/>
                  </a:moveTo>
                  <a:cubicBezTo>
                    <a:pt x="1061" y="0"/>
                    <a:pt x="638" y="327"/>
                    <a:pt x="552" y="802"/>
                  </a:cubicBezTo>
                  <a:lnTo>
                    <a:pt x="502" y="1128"/>
                  </a:lnTo>
                  <a:lnTo>
                    <a:pt x="51" y="3334"/>
                  </a:lnTo>
                  <a:cubicBezTo>
                    <a:pt x="0" y="3534"/>
                    <a:pt x="151" y="3735"/>
                    <a:pt x="351" y="3760"/>
                  </a:cubicBezTo>
                  <a:cubicBezTo>
                    <a:pt x="1128" y="3910"/>
                    <a:pt x="1905" y="4035"/>
                    <a:pt x="2657" y="4186"/>
                  </a:cubicBezTo>
                  <a:cubicBezTo>
                    <a:pt x="3081" y="4254"/>
                    <a:pt x="3770" y="4505"/>
                    <a:pt x="4333" y="4505"/>
                  </a:cubicBezTo>
                  <a:cubicBezTo>
                    <a:pt x="4602" y="4505"/>
                    <a:pt x="4843" y="4448"/>
                    <a:pt x="5013" y="4286"/>
                  </a:cubicBezTo>
                  <a:cubicBezTo>
                    <a:pt x="5113" y="4186"/>
                    <a:pt x="5163" y="4035"/>
                    <a:pt x="5113" y="3910"/>
                  </a:cubicBezTo>
                  <a:cubicBezTo>
                    <a:pt x="5088" y="3835"/>
                    <a:pt x="5038" y="3785"/>
                    <a:pt x="4988" y="3760"/>
                  </a:cubicBezTo>
                  <a:cubicBezTo>
                    <a:pt x="4386" y="3284"/>
                    <a:pt x="3509" y="3208"/>
                    <a:pt x="2958" y="2657"/>
                  </a:cubicBezTo>
                  <a:cubicBezTo>
                    <a:pt x="2582" y="2306"/>
                    <a:pt x="2507" y="1930"/>
                    <a:pt x="2507" y="1504"/>
                  </a:cubicBezTo>
                  <a:cubicBezTo>
                    <a:pt x="2507" y="1354"/>
                    <a:pt x="2507" y="1203"/>
                    <a:pt x="2507" y="1053"/>
                  </a:cubicBezTo>
                  <a:cubicBezTo>
                    <a:pt x="2507" y="577"/>
                    <a:pt x="2206" y="126"/>
                    <a:pt x="1730" y="25"/>
                  </a:cubicBezTo>
                  <a:cubicBezTo>
                    <a:pt x="1658" y="8"/>
                    <a:pt x="1585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6413841" y="3301059"/>
              <a:ext cx="346256" cy="435259"/>
            </a:xfrm>
            <a:custGeom>
              <a:avLst/>
              <a:gdLst/>
              <a:ahLst/>
              <a:cxnLst/>
              <a:rect l="l" t="t" r="r" b="b"/>
              <a:pathLst>
                <a:path w="9901" h="12446" extrusionOk="0">
                  <a:moveTo>
                    <a:pt x="226" y="0"/>
                  </a:moveTo>
                  <a:cubicBezTo>
                    <a:pt x="151" y="0"/>
                    <a:pt x="26" y="0"/>
                    <a:pt x="1" y="100"/>
                  </a:cubicBezTo>
                  <a:cubicBezTo>
                    <a:pt x="1" y="125"/>
                    <a:pt x="1" y="176"/>
                    <a:pt x="26" y="201"/>
                  </a:cubicBezTo>
                  <a:lnTo>
                    <a:pt x="502" y="3860"/>
                  </a:lnTo>
                  <a:cubicBezTo>
                    <a:pt x="452" y="3534"/>
                    <a:pt x="402" y="3208"/>
                    <a:pt x="327" y="2907"/>
                  </a:cubicBezTo>
                  <a:lnTo>
                    <a:pt x="327" y="2907"/>
                  </a:lnTo>
                  <a:cubicBezTo>
                    <a:pt x="552" y="4286"/>
                    <a:pt x="778" y="5664"/>
                    <a:pt x="1003" y="7043"/>
                  </a:cubicBezTo>
                  <a:cubicBezTo>
                    <a:pt x="1204" y="8346"/>
                    <a:pt x="1329" y="9674"/>
                    <a:pt x="1755" y="10927"/>
                  </a:cubicBezTo>
                  <a:cubicBezTo>
                    <a:pt x="1880" y="11379"/>
                    <a:pt x="2081" y="12131"/>
                    <a:pt x="2582" y="12306"/>
                  </a:cubicBezTo>
                  <a:cubicBezTo>
                    <a:pt x="2926" y="12421"/>
                    <a:pt x="3204" y="12445"/>
                    <a:pt x="3496" y="12445"/>
                  </a:cubicBezTo>
                  <a:cubicBezTo>
                    <a:pt x="3716" y="12445"/>
                    <a:pt x="3943" y="12431"/>
                    <a:pt x="4211" y="12431"/>
                  </a:cubicBezTo>
                  <a:cubicBezTo>
                    <a:pt x="4462" y="12431"/>
                    <a:pt x="4738" y="12431"/>
                    <a:pt x="4988" y="12356"/>
                  </a:cubicBezTo>
                  <a:cubicBezTo>
                    <a:pt x="5715" y="12181"/>
                    <a:pt x="6166" y="11479"/>
                    <a:pt x="6492" y="10827"/>
                  </a:cubicBezTo>
                  <a:cubicBezTo>
                    <a:pt x="6818" y="10075"/>
                    <a:pt x="7169" y="9599"/>
                    <a:pt x="7845" y="9098"/>
                  </a:cubicBezTo>
                  <a:cubicBezTo>
                    <a:pt x="8296" y="8772"/>
                    <a:pt x="8748" y="8396"/>
                    <a:pt x="9174" y="8020"/>
                  </a:cubicBezTo>
                  <a:cubicBezTo>
                    <a:pt x="9349" y="7870"/>
                    <a:pt x="9725" y="7619"/>
                    <a:pt x="9800" y="7419"/>
                  </a:cubicBezTo>
                  <a:cubicBezTo>
                    <a:pt x="9901" y="7193"/>
                    <a:pt x="9750" y="7118"/>
                    <a:pt x="9600" y="6968"/>
                  </a:cubicBezTo>
                  <a:cubicBezTo>
                    <a:pt x="9073" y="6441"/>
                    <a:pt x="8497" y="5965"/>
                    <a:pt x="8021" y="5414"/>
                  </a:cubicBezTo>
                  <a:cubicBezTo>
                    <a:pt x="7545" y="5840"/>
                    <a:pt x="7068" y="6291"/>
                    <a:pt x="6567" y="6742"/>
                  </a:cubicBezTo>
                  <a:cubicBezTo>
                    <a:pt x="6241" y="7068"/>
                    <a:pt x="5890" y="7369"/>
                    <a:pt x="5540" y="7694"/>
                  </a:cubicBezTo>
                  <a:cubicBezTo>
                    <a:pt x="5389" y="7845"/>
                    <a:pt x="4487" y="8446"/>
                    <a:pt x="4487" y="8597"/>
                  </a:cubicBezTo>
                  <a:cubicBezTo>
                    <a:pt x="4412" y="7519"/>
                    <a:pt x="4312" y="6416"/>
                    <a:pt x="3936" y="5414"/>
                  </a:cubicBezTo>
                  <a:cubicBezTo>
                    <a:pt x="3885" y="5288"/>
                    <a:pt x="3835" y="5163"/>
                    <a:pt x="3835" y="5038"/>
                  </a:cubicBezTo>
                  <a:cubicBezTo>
                    <a:pt x="3810" y="4887"/>
                    <a:pt x="3860" y="4712"/>
                    <a:pt x="3885" y="4562"/>
                  </a:cubicBezTo>
                  <a:cubicBezTo>
                    <a:pt x="4061" y="3709"/>
                    <a:pt x="3936" y="2807"/>
                    <a:pt x="3560" y="2005"/>
                  </a:cubicBezTo>
                  <a:cubicBezTo>
                    <a:pt x="3184" y="1178"/>
                    <a:pt x="2682" y="702"/>
                    <a:pt x="1830" y="426"/>
                  </a:cubicBezTo>
                  <a:cubicBezTo>
                    <a:pt x="1304" y="251"/>
                    <a:pt x="778" y="10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6648317" y="3925485"/>
              <a:ext cx="362867" cy="489815"/>
            </a:xfrm>
            <a:custGeom>
              <a:avLst/>
              <a:gdLst/>
              <a:ahLst/>
              <a:cxnLst/>
              <a:rect l="l" t="t" r="r" b="b"/>
              <a:pathLst>
                <a:path w="10376" h="14006" extrusionOk="0">
                  <a:moveTo>
                    <a:pt x="3409" y="1"/>
                  </a:moveTo>
                  <a:cubicBezTo>
                    <a:pt x="3027" y="1"/>
                    <a:pt x="2649" y="60"/>
                    <a:pt x="2281" y="140"/>
                  </a:cubicBezTo>
                  <a:cubicBezTo>
                    <a:pt x="1955" y="215"/>
                    <a:pt x="1654" y="391"/>
                    <a:pt x="1354" y="466"/>
                  </a:cubicBezTo>
                  <a:cubicBezTo>
                    <a:pt x="903" y="566"/>
                    <a:pt x="251" y="441"/>
                    <a:pt x="76" y="992"/>
                  </a:cubicBezTo>
                  <a:cubicBezTo>
                    <a:pt x="0" y="1243"/>
                    <a:pt x="50" y="1494"/>
                    <a:pt x="101" y="1744"/>
                  </a:cubicBezTo>
                  <a:cubicBezTo>
                    <a:pt x="201" y="2170"/>
                    <a:pt x="326" y="2571"/>
                    <a:pt x="477" y="2947"/>
                  </a:cubicBezTo>
                  <a:cubicBezTo>
                    <a:pt x="702" y="3448"/>
                    <a:pt x="953" y="3950"/>
                    <a:pt x="1128" y="4451"/>
                  </a:cubicBezTo>
                  <a:cubicBezTo>
                    <a:pt x="1279" y="4852"/>
                    <a:pt x="1354" y="5253"/>
                    <a:pt x="1504" y="5629"/>
                  </a:cubicBezTo>
                  <a:cubicBezTo>
                    <a:pt x="1755" y="6256"/>
                    <a:pt x="2206" y="6782"/>
                    <a:pt x="2732" y="7158"/>
                  </a:cubicBezTo>
                  <a:cubicBezTo>
                    <a:pt x="3058" y="7408"/>
                    <a:pt x="3434" y="7584"/>
                    <a:pt x="3685" y="7935"/>
                  </a:cubicBezTo>
                  <a:cubicBezTo>
                    <a:pt x="3835" y="8160"/>
                    <a:pt x="3860" y="8411"/>
                    <a:pt x="3960" y="8687"/>
                  </a:cubicBezTo>
                  <a:cubicBezTo>
                    <a:pt x="4211" y="9363"/>
                    <a:pt x="4512" y="10115"/>
                    <a:pt x="5138" y="10491"/>
                  </a:cubicBezTo>
                  <a:cubicBezTo>
                    <a:pt x="5314" y="10591"/>
                    <a:pt x="5489" y="10667"/>
                    <a:pt x="5614" y="10817"/>
                  </a:cubicBezTo>
                  <a:cubicBezTo>
                    <a:pt x="5690" y="10942"/>
                    <a:pt x="5740" y="11068"/>
                    <a:pt x="5790" y="11193"/>
                  </a:cubicBezTo>
                  <a:cubicBezTo>
                    <a:pt x="5915" y="11569"/>
                    <a:pt x="6066" y="11945"/>
                    <a:pt x="6316" y="12246"/>
                  </a:cubicBezTo>
                  <a:cubicBezTo>
                    <a:pt x="6542" y="12546"/>
                    <a:pt x="6842" y="12747"/>
                    <a:pt x="7068" y="13022"/>
                  </a:cubicBezTo>
                  <a:cubicBezTo>
                    <a:pt x="7294" y="13323"/>
                    <a:pt x="7369" y="13674"/>
                    <a:pt x="7519" y="14000"/>
                  </a:cubicBezTo>
                  <a:cubicBezTo>
                    <a:pt x="7521" y="14004"/>
                    <a:pt x="7527" y="14006"/>
                    <a:pt x="7537" y="14006"/>
                  </a:cubicBezTo>
                  <a:cubicBezTo>
                    <a:pt x="7785" y="14006"/>
                    <a:pt x="10375" y="12871"/>
                    <a:pt x="10351" y="12847"/>
                  </a:cubicBezTo>
                  <a:cubicBezTo>
                    <a:pt x="9123" y="10240"/>
                    <a:pt x="8221" y="7534"/>
                    <a:pt x="7243" y="4827"/>
                  </a:cubicBezTo>
                  <a:cubicBezTo>
                    <a:pt x="6792" y="3549"/>
                    <a:pt x="6316" y="2220"/>
                    <a:pt x="5464" y="1118"/>
                  </a:cubicBezTo>
                  <a:cubicBezTo>
                    <a:pt x="5063" y="591"/>
                    <a:pt x="4712" y="215"/>
                    <a:pt x="4061" y="65"/>
                  </a:cubicBezTo>
                  <a:cubicBezTo>
                    <a:pt x="3843" y="20"/>
                    <a:pt x="3626" y="1"/>
                    <a:pt x="34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6121090" y="3301933"/>
              <a:ext cx="368183" cy="525031"/>
            </a:xfrm>
            <a:custGeom>
              <a:avLst/>
              <a:gdLst/>
              <a:ahLst/>
              <a:cxnLst/>
              <a:rect l="l" t="t" r="r" b="b"/>
              <a:pathLst>
                <a:path w="10528" h="15013" extrusionOk="0">
                  <a:moveTo>
                    <a:pt x="6191" y="0"/>
                  </a:moveTo>
                  <a:lnTo>
                    <a:pt x="5088" y="125"/>
                  </a:lnTo>
                  <a:cubicBezTo>
                    <a:pt x="3911" y="251"/>
                    <a:pt x="2682" y="401"/>
                    <a:pt x="1755" y="1128"/>
                  </a:cubicBezTo>
                  <a:cubicBezTo>
                    <a:pt x="652" y="2030"/>
                    <a:pt x="1" y="3584"/>
                    <a:pt x="226" y="4988"/>
                  </a:cubicBezTo>
                  <a:cubicBezTo>
                    <a:pt x="352" y="5740"/>
                    <a:pt x="602" y="6491"/>
                    <a:pt x="677" y="7268"/>
                  </a:cubicBezTo>
                  <a:cubicBezTo>
                    <a:pt x="953" y="9850"/>
                    <a:pt x="1154" y="12431"/>
                    <a:pt x="1304" y="15013"/>
                  </a:cubicBezTo>
                  <a:cubicBezTo>
                    <a:pt x="2532" y="14938"/>
                    <a:pt x="3785" y="14938"/>
                    <a:pt x="5038" y="14862"/>
                  </a:cubicBezTo>
                  <a:cubicBezTo>
                    <a:pt x="6567" y="14787"/>
                    <a:pt x="8297" y="14712"/>
                    <a:pt x="9775" y="14161"/>
                  </a:cubicBezTo>
                  <a:cubicBezTo>
                    <a:pt x="9951" y="12030"/>
                    <a:pt x="10527" y="9925"/>
                    <a:pt x="10502" y="7795"/>
                  </a:cubicBezTo>
                  <a:cubicBezTo>
                    <a:pt x="10477" y="6742"/>
                    <a:pt x="10452" y="5689"/>
                    <a:pt x="10452" y="4662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6615455" y="3817036"/>
              <a:ext cx="232283" cy="600291"/>
            </a:xfrm>
            <a:custGeom>
              <a:avLst/>
              <a:gdLst/>
              <a:ahLst/>
              <a:cxnLst/>
              <a:rect l="l" t="t" r="r" b="b"/>
              <a:pathLst>
                <a:path w="6642" h="17165" extrusionOk="0">
                  <a:moveTo>
                    <a:pt x="2750" y="1"/>
                  </a:moveTo>
                  <a:cubicBezTo>
                    <a:pt x="2159" y="1"/>
                    <a:pt x="1595" y="205"/>
                    <a:pt x="1153" y="735"/>
                  </a:cubicBezTo>
                  <a:cubicBezTo>
                    <a:pt x="927" y="986"/>
                    <a:pt x="777" y="1286"/>
                    <a:pt x="702" y="1612"/>
                  </a:cubicBezTo>
                  <a:cubicBezTo>
                    <a:pt x="75" y="3843"/>
                    <a:pt x="1103" y="5773"/>
                    <a:pt x="827" y="7878"/>
                  </a:cubicBezTo>
                  <a:cubicBezTo>
                    <a:pt x="752" y="8404"/>
                    <a:pt x="677" y="8930"/>
                    <a:pt x="777" y="9457"/>
                  </a:cubicBezTo>
                  <a:cubicBezTo>
                    <a:pt x="802" y="9632"/>
                    <a:pt x="877" y="9808"/>
                    <a:pt x="877" y="9983"/>
                  </a:cubicBezTo>
                  <a:cubicBezTo>
                    <a:pt x="953" y="10409"/>
                    <a:pt x="802" y="10835"/>
                    <a:pt x="702" y="11261"/>
                  </a:cubicBezTo>
                  <a:cubicBezTo>
                    <a:pt x="577" y="11712"/>
                    <a:pt x="476" y="12164"/>
                    <a:pt x="501" y="12615"/>
                  </a:cubicBezTo>
                  <a:cubicBezTo>
                    <a:pt x="526" y="13091"/>
                    <a:pt x="652" y="13542"/>
                    <a:pt x="677" y="14018"/>
                  </a:cubicBezTo>
                  <a:cubicBezTo>
                    <a:pt x="677" y="14369"/>
                    <a:pt x="602" y="14720"/>
                    <a:pt x="526" y="15046"/>
                  </a:cubicBezTo>
                  <a:cubicBezTo>
                    <a:pt x="451" y="15497"/>
                    <a:pt x="0" y="16374"/>
                    <a:pt x="577" y="16575"/>
                  </a:cubicBezTo>
                  <a:cubicBezTo>
                    <a:pt x="927" y="16675"/>
                    <a:pt x="1328" y="16650"/>
                    <a:pt x="1704" y="16750"/>
                  </a:cubicBezTo>
                  <a:cubicBezTo>
                    <a:pt x="1830" y="16775"/>
                    <a:pt x="2707" y="17001"/>
                    <a:pt x="3158" y="17151"/>
                  </a:cubicBezTo>
                  <a:cubicBezTo>
                    <a:pt x="3181" y="17160"/>
                    <a:pt x="3203" y="17164"/>
                    <a:pt x="3225" y="17164"/>
                  </a:cubicBezTo>
                  <a:cubicBezTo>
                    <a:pt x="3325" y="17164"/>
                    <a:pt x="3413" y="17078"/>
                    <a:pt x="3434" y="16976"/>
                  </a:cubicBezTo>
                  <a:cubicBezTo>
                    <a:pt x="3509" y="16349"/>
                    <a:pt x="3810" y="15697"/>
                    <a:pt x="3985" y="15121"/>
                  </a:cubicBezTo>
                  <a:cubicBezTo>
                    <a:pt x="4186" y="14344"/>
                    <a:pt x="4386" y="13567"/>
                    <a:pt x="4587" y="12765"/>
                  </a:cubicBezTo>
                  <a:cubicBezTo>
                    <a:pt x="4662" y="12389"/>
                    <a:pt x="4762" y="12013"/>
                    <a:pt x="4887" y="11637"/>
                  </a:cubicBezTo>
                  <a:cubicBezTo>
                    <a:pt x="5038" y="11161"/>
                    <a:pt x="5263" y="10735"/>
                    <a:pt x="5489" y="10284"/>
                  </a:cubicBezTo>
                  <a:cubicBezTo>
                    <a:pt x="5514" y="10234"/>
                    <a:pt x="5539" y="10159"/>
                    <a:pt x="5564" y="10108"/>
                  </a:cubicBezTo>
                  <a:cubicBezTo>
                    <a:pt x="5614" y="9983"/>
                    <a:pt x="5664" y="9858"/>
                    <a:pt x="5689" y="9732"/>
                  </a:cubicBezTo>
                  <a:cubicBezTo>
                    <a:pt x="6090" y="8204"/>
                    <a:pt x="6642" y="6524"/>
                    <a:pt x="6466" y="4870"/>
                  </a:cubicBezTo>
                  <a:cubicBezTo>
                    <a:pt x="6316" y="3442"/>
                    <a:pt x="6341" y="1612"/>
                    <a:pt x="4938" y="735"/>
                  </a:cubicBezTo>
                  <a:cubicBezTo>
                    <a:pt x="4293" y="329"/>
                    <a:pt x="3499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6396320" y="3686800"/>
              <a:ext cx="158667" cy="79036"/>
            </a:xfrm>
            <a:custGeom>
              <a:avLst/>
              <a:gdLst/>
              <a:ahLst/>
              <a:cxnLst/>
              <a:rect l="l" t="t" r="r" b="b"/>
              <a:pathLst>
                <a:path w="4537" h="2260" extrusionOk="0">
                  <a:moveTo>
                    <a:pt x="772" y="0"/>
                  </a:moveTo>
                  <a:cubicBezTo>
                    <a:pt x="605" y="0"/>
                    <a:pt x="447" y="42"/>
                    <a:pt x="326" y="148"/>
                  </a:cubicBezTo>
                  <a:cubicBezTo>
                    <a:pt x="226" y="248"/>
                    <a:pt x="176" y="374"/>
                    <a:pt x="126" y="499"/>
                  </a:cubicBezTo>
                  <a:cubicBezTo>
                    <a:pt x="51" y="649"/>
                    <a:pt x="0" y="800"/>
                    <a:pt x="51" y="950"/>
                  </a:cubicBezTo>
                  <a:cubicBezTo>
                    <a:pt x="101" y="1101"/>
                    <a:pt x="251" y="1201"/>
                    <a:pt x="401" y="1251"/>
                  </a:cubicBezTo>
                  <a:cubicBezTo>
                    <a:pt x="777" y="1426"/>
                    <a:pt x="1203" y="1301"/>
                    <a:pt x="1454" y="1552"/>
                  </a:cubicBezTo>
                  <a:cubicBezTo>
                    <a:pt x="1755" y="1852"/>
                    <a:pt x="1880" y="2128"/>
                    <a:pt x="2356" y="2228"/>
                  </a:cubicBezTo>
                  <a:cubicBezTo>
                    <a:pt x="2488" y="2250"/>
                    <a:pt x="2621" y="2259"/>
                    <a:pt x="2753" y="2259"/>
                  </a:cubicBezTo>
                  <a:cubicBezTo>
                    <a:pt x="3072" y="2259"/>
                    <a:pt x="3391" y="2206"/>
                    <a:pt x="3710" y="2153"/>
                  </a:cubicBezTo>
                  <a:cubicBezTo>
                    <a:pt x="4537" y="2003"/>
                    <a:pt x="4411" y="1401"/>
                    <a:pt x="3785" y="1075"/>
                  </a:cubicBezTo>
                  <a:cubicBezTo>
                    <a:pt x="3083" y="674"/>
                    <a:pt x="2482" y="349"/>
                    <a:pt x="1680" y="173"/>
                  </a:cubicBezTo>
                  <a:cubicBezTo>
                    <a:pt x="1479" y="123"/>
                    <a:pt x="1304" y="98"/>
                    <a:pt x="1103" y="48"/>
                  </a:cubicBezTo>
                  <a:cubicBezTo>
                    <a:pt x="994" y="18"/>
                    <a:pt x="881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6118467" y="3433393"/>
              <a:ext cx="322580" cy="319642"/>
            </a:xfrm>
            <a:custGeom>
              <a:avLst/>
              <a:gdLst/>
              <a:ahLst/>
              <a:cxnLst/>
              <a:rect l="l" t="t" r="r" b="b"/>
              <a:pathLst>
                <a:path w="9224" h="9140" extrusionOk="0">
                  <a:moveTo>
                    <a:pt x="301" y="1"/>
                  </a:moveTo>
                  <a:cubicBezTo>
                    <a:pt x="176" y="1179"/>
                    <a:pt x="151" y="2356"/>
                    <a:pt x="76" y="3509"/>
                  </a:cubicBezTo>
                  <a:cubicBezTo>
                    <a:pt x="1" y="4788"/>
                    <a:pt x="51" y="6091"/>
                    <a:pt x="427" y="7319"/>
                  </a:cubicBezTo>
                  <a:cubicBezTo>
                    <a:pt x="527" y="7695"/>
                    <a:pt x="677" y="8096"/>
                    <a:pt x="928" y="8397"/>
                  </a:cubicBezTo>
                  <a:cubicBezTo>
                    <a:pt x="1452" y="9003"/>
                    <a:pt x="2400" y="9140"/>
                    <a:pt x="3364" y="9140"/>
                  </a:cubicBezTo>
                  <a:cubicBezTo>
                    <a:pt x="4153" y="9140"/>
                    <a:pt x="4953" y="9048"/>
                    <a:pt x="5539" y="9048"/>
                  </a:cubicBezTo>
                  <a:lnTo>
                    <a:pt x="8722" y="9048"/>
                  </a:lnTo>
                  <a:cubicBezTo>
                    <a:pt x="8747" y="8998"/>
                    <a:pt x="8747" y="8948"/>
                    <a:pt x="8773" y="8898"/>
                  </a:cubicBezTo>
                  <a:cubicBezTo>
                    <a:pt x="8873" y="8472"/>
                    <a:pt x="9148" y="7419"/>
                    <a:pt x="9224" y="6993"/>
                  </a:cubicBezTo>
                  <a:lnTo>
                    <a:pt x="7194" y="6818"/>
                  </a:lnTo>
                  <a:cubicBezTo>
                    <a:pt x="6617" y="6768"/>
                    <a:pt x="6016" y="6717"/>
                    <a:pt x="5439" y="6667"/>
                  </a:cubicBezTo>
                  <a:cubicBezTo>
                    <a:pt x="4963" y="6642"/>
                    <a:pt x="4261" y="6742"/>
                    <a:pt x="4186" y="6116"/>
                  </a:cubicBezTo>
                  <a:cubicBezTo>
                    <a:pt x="4136" y="5915"/>
                    <a:pt x="4186" y="5665"/>
                    <a:pt x="4086" y="5464"/>
                  </a:cubicBezTo>
                  <a:cubicBezTo>
                    <a:pt x="3960" y="5164"/>
                    <a:pt x="3610" y="5013"/>
                    <a:pt x="3509" y="4687"/>
                  </a:cubicBezTo>
                  <a:cubicBezTo>
                    <a:pt x="3459" y="4462"/>
                    <a:pt x="3559" y="4161"/>
                    <a:pt x="3585" y="3910"/>
                  </a:cubicBezTo>
                  <a:cubicBezTo>
                    <a:pt x="3610" y="3560"/>
                    <a:pt x="3760" y="3234"/>
                    <a:pt x="3910" y="2908"/>
                  </a:cubicBezTo>
                  <a:cubicBezTo>
                    <a:pt x="4161" y="2331"/>
                    <a:pt x="4336" y="1730"/>
                    <a:pt x="4437" y="1128"/>
                  </a:cubicBezTo>
                  <a:lnTo>
                    <a:pt x="4336" y="112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6507636" y="3730516"/>
              <a:ext cx="433021" cy="15842"/>
            </a:xfrm>
            <a:custGeom>
              <a:avLst/>
              <a:gdLst/>
              <a:ahLst/>
              <a:cxnLst/>
              <a:rect l="l" t="t" r="r" b="b"/>
              <a:pathLst>
                <a:path w="12382" h="453" extrusionOk="0">
                  <a:moveTo>
                    <a:pt x="426" y="1"/>
                  </a:moveTo>
                  <a:cubicBezTo>
                    <a:pt x="176" y="1"/>
                    <a:pt x="0" y="201"/>
                    <a:pt x="0" y="452"/>
                  </a:cubicBezTo>
                  <a:lnTo>
                    <a:pt x="12381" y="452"/>
                  </a:lnTo>
                  <a:lnTo>
                    <a:pt x="12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6582126" y="3488614"/>
              <a:ext cx="511043" cy="241935"/>
            </a:xfrm>
            <a:custGeom>
              <a:avLst/>
              <a:gdLst/>
              <a:ahLst/>
              <a:cxnLst/>
              <a:rect l="l" t="t" r="r" b="b"/>
              <a:pathLst>
                <a:path w="14613" h="6918" extrusionOk="0">
                  <a:moveTo>
                    <a:pt x="2758" y="1"/>
                  </a:moveTo>
                  <a:cubicBezTo>
                    <a:pt x="2507" y="1"/>
                    <a:pt x="2281" y="151"/>
                    <a:pt x="2206" y="376"/>
                  </a:cubicBezTo>
                  <a:lnTo>
                    <a:pt x="1" y="6918"/>
                  </a:lnTo>
                  <a:lnTo>
                    <a:pt x="12382" y="6918"/>
                  </a:lnTo>
                  <a:lnTo>
                    <a:pt x="14487" y="702"/>
                  </a:lnTo>
                  <a:cubicBezTo>
                    <a:pt x="14612" y="351"/>
                    <a:pt x="14312" y="1"/>
                    <a:pt x="139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6580378" y="3711246"/>
              <a:ext cx="434769" cy="35112"/>
            </a:xfrm>
            <a:custGeom>
              <a:avLst/>
              <a:gdLst/>
              <a:ahLst/>
              <a:cxnLst/>
              <a:rect l="l" t="t" r="r" b="b"/>
              <a:pathLst>
                <a:path w="12432" h="1004" extrusionOk="0">
                  <a:moveTo>
                    <a:pt x="12432" y="0"/>
                  </a:moveTo>
                  <a:lnTo>
                    <a:pt x="1" y="552"/>
                  </a:lnTo>
                  <a:lnTo>
                    <a:pt x="1" y="1003"/>
                  </a:lnTo>
                  <a:lnTo>
                    <a:pt x="12231" y="1003"/>
                  </a:lnTo>
                  <a:cubicBezTo>
                    <a:pt x="12332" y="1003"/>
                    <a:pt x="12432" y="903"/>
                    <a:pt x="12432" y="777"/>
                  </a:cubicBezTo>
                  <a:lnTo>
                    <a:pt x="1243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824937" y="3591152"/>
              <a:ext cx="33048" cy="23746"/>
            </a:xfrm>
            <a:custGeom>
              <a:avLst/>
              <a:gdLst/>
              <a:ahLst/>
              <a:cxnLst/>
              <a:rect l="l" t="t" r="r" b="b"/>
              <a:pathLst>
                <a:path w="945" h="679" extrusionOk="0">
                  <a:moveTo>
                    <a:pt x="501" y="1"/>
                  </a:moveTo>
                  <a:cubicBezTo>
                    <a:pt x="376" y="26"/>
                    <a:pt x="226" y="76"/>
                    <a:pt x="151" y="201"/>
                  </a:cubicBezTo>
                  <a:cubicBezTo>
                    <a:pt x="0" y="477"/>
                    <a:pt x="226" y="678"/>
                    <a:pt x="476" y="678"/>
                  </a:cubicBezTo>
                  <a:cubicBezTo>
                    <a:pt x="486" y="678"/>
                    <a:pt x="495" y="678"/>
                    <a:pt x="505" y="678"/>
                  </a:cubicBezTo>
                  <a:cubicBezTo>
                    <a:pt x="928" y="678"/>
                    <a:pt x="944" y="124"/>
                    <a:pt x="552" y="26"/>
                  </a:cubicBezTo>
                  <a:cubicBezTo>
                    <a:pt x="552" y="26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7"/>
            <p:cNvSpPr/>
            <p:nvPr/>
          </p:nvSpPr>
          <p:spPr>
            <a:xfrm>
              <a:off x="6556702" y="3599930"/>
              <a:ext cx="14933" cy="23711"/>
            </a:xfrm>
            <a:custGeom>
              <a:avLst/>
              <a:gdLst/>
              <a:ahLst/>
              <a:cxnLst/>
              <a:rect l="l" t="t" r="r" b="b"/>
              <a:pathLst>
                <a:path w="427" h="678" extrusionOk="0">
                  <a:moveTo>
                    <a:pt x="427" y="1"/>
                  </a:moveTo>
                  <a:lnTo>
                    <a:pt x="84" y="545"/>
                  </a:lnTo>
                  <a:lnTo>
                    <a:pt x="84" y="545"/>
                  </a:lnTo>
                  <a:cubicBezTo>
                    <a:pt x="98" y="530"/>
                    <a:pt x="112" y="516"/>
                    <a:pt x="126" y="502"/>
                  </a:cubicBezTo>
                  <a:cubicBezTo>
                    <a:pt x="176" y="402"/>
                    <a:pt x="227" y="326"/>
                    <a:pt x="277" y="251"/>
                  </a:cubicBezTo>
                  <a:cubicBezTo>
                    <a:pt x="327" y="176"/>
                    <a:pt x="402" y="101"/>
                    <a:pt x="427" y="1"/>
                  </a:cubicBezTo>
                  <a:close/>
                  <a:moveTo>
                    <a:pt x="84" y="545"/>
                  </a:moveTo>
                  <a:cubicBezTo>
                    <a:pt x="50" y="582"/>
                    <a:pt x="19" y="623"/>
                    <a:pt x="1" y="677"/>
                  </a:cubicBezTo>
                  <a:lnTo>
                    <a:pt x="84" y="54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7"/>
            <p:cNvSpPr/>
            <p:nvPr/>
          </p:nvSpPr>
          <p:spPr>
            <a:xfrm>
              <a:off x="6636473" y="4003122"/>
              <a:ext cx="16682" cy="145518"/>
            </a:xfrm>
            <a:custGeom>
              <a:avLst/>
              <a:gdLst/>
              <a:ahLst/>
              <a:cxnLst/>
              <a:rect l="l" t="t" r="r" b="b"/>
              <a:pathLst>
                <a:path w="477" h="4161" fill="none" extrusionOk="0">
                  <a:moveTo>
                    <a:pt x="51" y="4161"/>
                  </a:moveTo>
                  <a:cubicBezTo>
                    <a:pt x="1" y="3559"/>
                    <a:pt x="51" y="2983"/>
                    <a:pt x="226" y="2406"/>
                  </a:cubicBezTo>
                  <a:cubicBezTo>
                    <a:pt x="352" y="2005"/>
                    <a:pt x="477" y="1629"/>
                    <a:pt x="377" y="1203"/>
                  </a:cubicBezTo>
                  <a:cubicBezTo>
                    <a:pt x="276" y="777"/>
                    <a:pt x="226" y="426"/>
                    <a:pt x="377" y="0"/>
                  </a:cubicBez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7"/>
            <p:cNvSpPr/>
            <p:nvPr/>
          </p:nvSpPr>
          <p:spPr>
            <a:xfrm>
              <a:off x="7897774" y="3377053"/>
              <a:ext cx="442638" cy="388676"/>
            </a:xfrm>
            <a:custGeom>
              <a:avLst/>
              <a:gdLst/>
              <a:ahLst/>
              <a:cxnLst/>
              <a:rect l="l" t="t" r="r" b="b"/>
              <a:pathLst>
                <a:path w="12657" h="11114" extrusionOk="0">
                  <a:moveTo>
                    <a:pt x="10647" y="1"/>
                  </a:moveTo>
                  <a:cubicBezTo>
                    <a:pt x="9855" y="1"/>
                    <a:pt x="9151" y="537"/>
                    <a:pt x="9198" y="1361"/>
                  </a:cubicBezTo>
                  <a:cubicBezTo>
                    <a:pt x="9273" y="2464"/>
                    <a:pt x="8922" y="3541"/>
                    <a:pt x="9148" y="4619"/>
                  </a:cubicBezTo>
                  <a:cubicBezTo>
                    <a:pt x="9173" y="4744"/>
                    <a:pt x="9223" y="4870"/>
                    <a:pt x="9223" y="5020"/>
                  </a:cubicBezTo>
                  <a:cubicBezTo>
                    <a:pt x="9223" y="5145"/>
                    <a:pt x="9173" y="5271"/>
                    <a:pt x="9148" y="5396"/>
                  </a:cubicBezTo>
                  <a:cubicBezTo>
                    <a:pt x="9073" y="5797"/>
                    <a:pt x="9073" y="6223"/>
                    <a:pt x="9073" y="6649"/>
                  </a:cubicBezTo>
                  <a:cubicBezTo>
                    <a:pt x="9073" y="6925"/>
                    <a:pt x="9098" y="7050"/>
                    <a:pt x="8847" y="7176"/>
                  </a:cubicBezTo>
                  <a:cubicBezTo>
                    <a:pt x="8597" y="7276"/>
                    <a:pt x="8196" y="7251"/>
                    <a:pt x="7920" y="7301"/>
                  </a:cubicBezTo>
                  <a:cubicBezTo>
                    <a:pt x="7318" y="7401"/>
                    <a:pt x="6717" y="7577"/>
                    <a:pt x="6191" y="7927"/>
                  </a:cubicBezTo>
                  <a:cubicBezTo>
                    <a:pt x="5288" y="8504"/>
                    <a:pt x="4236" y="8604"/>
                    <a:pt x="3308" y="9206"/>
                  </a:cubicBezTo>
                  <a:cubicBezTo>
                    <a:pt x="3133" y="9306"/>
                    <a:pt x="2982" y="9406"/>
                    <a:pt x="2807" y="9456"/>
                  </a:cubicBezTo>
                  <a:cubicBezTo>
                    <a:pt x="2694" y="9494"/>
                    <a:pt x="2581" y="9506"/>
                    <a:pt x="2469" y="9506"/>
                  </a:cubicBezTo>
                  <a:cubicBezTo>
                    <a:pt x="2356" y="9506"/>
                    <a:pt x="2243" y="9494"/>
                    <a:pt x="2130" y="9481"/>
                  </a:cubicBezTo>
                  <a:cubicBezTo>
                    <a:pt x="1454" y="9481"/>
                    <a:pt x="752" y="9632"/>
                    <a:pt x="276" y="10108"/>
                  </a:cubicBezTo>
                  <a:cubicBezTo>
                    <a:pt x="125" y="10258"/>
                    <a:pt x="0" y="10509"/>
                    <a:pt x="100" y="10709"/>
                  </a:cubicBezTo>
                  <a:cubicBezTo>
                    <a:pt x="150" y="10810"/>
                    <a:pt x="276" y="10885"/>
                    <a:pt x="376" y="10935"/>
                  </a:cubicBezTo>
                  <a:cubicBezTo>
                    <a:pt x="665" y="11062"/>
                    <a:pt x="962" y="11113"/>
                    <a:pt x="1259" y="11113"/>
                  </a:cubicBezTo>
                  <a:cubicBezTo>
                    <a:pt x="1787" y="11113"/>
                    <a:pt x="2320" y="10952"/>
                    <a:pt x="2832" y="10760"/>
                  </a:cubicBezTo>
                  <a:cubicBezTo>
                    <a:pt x="3484" y="10509"/>
                    <a:pt x="4286" y="10459"/>
                    <a:pt x="4988" y="10409"/>
                  </a:cubicBezTo>
                  <a:cubicBezTo>
                    <a:pt x="6165" y="10308"/>
                    <a:pt x="7343" y="10384"/>
                    <a:pt x="8496" y="10133"/>
                  </a:cubicBezTo>
                  <a:cubicBezTo>
                    <a:pt x="9123" y="10008"/>
                    <a:pt x="9749" y="9857"/>
                    <a:pt x="10301" y="9556"/>
                  </a:cubicBezTo>
                  <a:cubicBezTo>
                    <a:pt x="10827" y="9306"/>
                    <a:pt x="11479" y="9055"/>
                    <a:pt x="11729" y="8479"/>
                  </a:cubicBezTo>
                  <a:cubicBezTo>
                    <a:pt x="11780" y="8353"/>
                    <a:pt x="11805" y="8253"/>
                    <a:pt x="11830" y="8128"/>
                  </a:cubicBezTo>
                  <a:cubicBezTo>
                    <a:pt x="12055" y="7276"/>
                    <a:pt x="12256" y="6424"/>
                    <a:pt x="12481" y="5572"/>
                  </a:cubicBezTo>
                  <a:cubicBezTo>
                    <a:pt x="12657" y="4920"/>
                    <a:pt x="12632" y="4243"/>
                    <a:pt x="12607" y="3566"/>
                  </a:cubicBezTo>
                  <a:cubicBezTo>
                    <a:pt x="12607" y="2990"/>
                    <a:pt x="12506" y="2439"/>
                    <a:pt x="12331" y="1912"/>
                  </a:cubicBezTo>
                  <a:cubicBezTo>
                    <a:pt x="12181" y="1511"/>
                    <a:pt x="12055" y="1010"/>
                    <a:pt x="11830" y="659"/>
                  </a:cubicBezTo>
                  <a:cubicBezTo>
                    <a:pt x="11604" y="283"/>
                    <a:pt x="11203" y="58"/>
                    <a:pt x="10802" y="8"/>
                  </a:cubicBezTo>
                  <a:cubicBezTo>
                    <a:pt x="10750" y="3"/>
                    <a:pt x="10698" y="1"/>
                    <a:pt x="1064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7"/>
            <p:cNvSpPr/>
            <p:nvPr/>
          </p:nvSpPr>
          <p:spPr>
            <a:xfrm>
              <a:off x="8090575" y="4200854"/>
              <a:ext cx="174474" cy="264387"/>
            </a:xfrm>
            <a:custGeom>
              <a:avLst/>
              <a:gdLst/>
              <a:ahLst/>
              <a:cxnLst/>
              <a:rect l="l" t="t" r="r" b="b"/>
              <a:pathLst>
                <a:path w="4989" h="7560" extrusionOk="0">
                  <a:moveTo>
                    <a:pt x="1160" y="1"/>
                  </a:moveTo>
                  <a:cubicBezTo>
                    <a:pt x="862" y="1"/>
                    <a:pt x="581" y="110"/>
                    <a:pt x="377" y="336"/>
                  </a:cubicBezTo>
                  <a:cubicBezTo>
                    <a:pt x="1" y="762"/>
                    <a:pt x="26" y="1489"/>
                    <a:pt x="427" y="2066"/>
                  </a:cubicBezTo>
                  <a:cubicBezTo>
                    <a:pt x="552" y="2241"/>
                    <a:pt x="678" y="2417"/>
                    <a:pt x="803" y="2592"/>
                  </a:cubicBezTo>
                  <a:cubicBezTo>
                    <a:pt x="1129" y="3093"/>
                    <a:pt x="1379" y="3595"/>
                    <a:pt x="1279" y="4271"/>
                  </a:cubicBezTo>
                  <a:cubicBezTo>
                    <a:pt x="1154" y="5249"/>
                    <a:pt x="352" y="5925"/>
                    <a:pt x="126" y="6878"/>
                  </a:cubicBezTo>
                  <a:cubicBezTo>
                    <a:pt x="101" y="6978"/>
                    <a:pt x="101" y="7053"/>
                    <a:pt x="126" y="7153"/>
                  </a:cubicBezTo>
                  <a:cubicBezTo>
                    <a:pt x="176" y="7329"/>
                    <a:pt x="352" y="7479"/>
                    <a:pt x="527" y="7529"/>
                  </a:cubicBezTo>
                  <a:cubicBezTo>
                    <a:pt x="603" y="7550"/>
                    <a:pt x="679" y="7560"/>
                    <a:pt x="753" y="7560"/>
                  </a:cubicBezTo>
                  <a:cubicBezTo>
                    <a:pt x="1588" y="7560"/>
                    <a:pt x="2325" y="6356"/>
                    <a:pt x="2808" y="5850"/>
                  </a:cubicBezTo>
                  <a:cubicBezTo>
                    <a:pt x="3485" y="5174"/>
                    <a:pt x="4136" y="4522"/>
                    <a:pt x="4813" y="3845"/>
                  </a:cubicBezTo>
                  <a:cubicBezTo>
                    <a:pt x="4988" y="3670"/>
                    <a:pt x="4963" y="3344"/>
                    <a:pt x="4763" y="3118"/>
                  </a:cubicBezTo>
                  <a:lnTo>
                    <a:pt x="2532" y="813"/>
                  </a:lnTo>
                  <a:lnTo>
                    <a:pt x="2206" y="462"/>
                  </a:lnTo>
                  <a:cubicBezTo>
                    <a:pt x="1905" y="160"/>
                    <a:pt x="1520" y="1"/>
                    <a:pt x="11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7"/>
            <p:cNvSpPr/>
            <p:nvPr/>
          </p:nvSpPr>
          <p:spPr>
            <a:xfrm>
              <a:off x="8379828" y="3966297"/>
              <a:ext cx="17556" cy="383955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1" y="1"/>
                  </a:moveTo>
                  <a:lnTo>
                    <a:pt x="1" y="10978"/>
                  </a:lnTo>
                  <a:lnTo>
                    <a:pt x="502" y="1097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8239590" y="4349345"/>
              <a:ext cx="300687" cy="80645"/>
            </a:xfrm>
            <a:custGeom>
              <a:avLst/>
              <a:gdLst/>
              <a:ahLst/>
              <a:cxnLst/>
              <a:rect l="l" t="t" r="r" b="b"/>
              <a:pathLst>
                <a:path w="8598" h="2306" fill="none" extrusionOk="0">
                  <a:moveTo>
                    <a:pt x="8597" y="2306"/>
                  </a:moveTo>
                  <a:cubicBezTo>
                    <a:pt x="8597" y="702"/>
                    <a:pt x="5740" y="25"/>
                    <a:pt x="4311" y="25"/>
                  </a:cubicBezTo>
                  <a:cubicBezTo>
                    <a:pt x="2607" y="0"/>
                    <a:pt x="1" y="652"/>
                    <a:pt x="1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8388606" y="4351094"/>
              <a:ext cx="35" cy="94704"/>
            </a:xfrm>
            <a:custGeom>
              <a:avLst/>
              <a:gdLst/>
              <a:ahLst/>
              <a:cxnLst/>
              <a:rect l="l" t="t" r="r" b="b"/>
              <a:pathLst>
                <a:path w="1" h="2708" fill="none" extrusionOk="0">
                  <a:moveTo>
                    <a:pt x="0" y="2707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8215040" y="4419464"/>
              <a:ext cx="49135" cy="49100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3" y="0"/>
                  </a:moveTo>
                  <a:cubicBezTo>
                    <a:pt x="301" y="0"/>
                    <a:pt x="1" y="326"/>
                    <a:pt x="1" y="702"/>
                  </a:cubicBezTo>
                  <a:cubicBezTo>
                    <a:pt x="1" y="1103"/>
                    <a:pt x="301" y="1404"/>
                    <a:pt x="703" y="1404"/>
                  </a:cubicBezTo>
                  <a:cubicBezTo>
                    <a:pt x="1078" y="1404"/>
                    <a:pt x="1404" y="1103"/>
                    <a:pt x="1404" y="702"/>
                  </a:cubicBezTo>
                  <a:cubicBezTo>
                    <a:pt x="1404" y="326"/>
                    <a:pt x="1078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7"/>
            <p:cNvSpPr/>
            <p:nvPr/>
          </p:nvSpPr>
          <p:spPr>
            <a:xfrm>
              <a:off x="8364056" y="4419464"/>
              <a:ext cx="49100" cy="49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26"/>
                    <a:pt x="0" y="702"/>
                  </a:cubicBezTo>
                  <a:cubicBezTo>
                    <a:pt x="0" y="1103"/>
                    <a:pt x="326" y="1404"/>
                    <a:pt x="702" y="1404"/>
                  </a:cubicBezTo>
                  <a:cubicBezTo>
                    <a:pt x="1103" y="1404"/>
                    <a:pt x="1404" y="1103"/>
                    <a:pt x="1404" y="702"/>
                  </a:cubicBezTo>
                  <a:cubicBezTo>
                    <a:pt x="1404" y="326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7"/>
            <p:cNvSpPr/>
            <p:nvPr/>
          </p:nvSpPr>
          <p:spPr>
            <a:xfrm>
              <a:off x="8513072" y="4419464"/>
              <a:ext cx="49100" cy="49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26"/>
                    <a:pt x="0" y="702"/>
                  </a:cubicBezTo>
                  <a:cubicBezTo>
                    <a:pt x="0" y="1103"/>
                    <a:pt x="326" y="1404"/>
                    <a:pt x="702" y="1404"/>
                  </a:cubicBezTo>
                  <a:cubicBezTo>
                    <a:pt x="1103" y="1404"/>
                    <a:pt x="1404" y="1103"/>
                    <a:pt x="1404" y="702"/>
                  </a:cubicBezTo>
                  <a:cubicBezTo>
                    <a:pt x="1404" y="326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7"/>
            <p:cNvSpPr/>
            <p:nvPr/>
          </p:nvSpPr>
          <p:spPr>
            <a:xfrm>
              <a:off x="8220321" y="3465812"/>
              <a:ext cx="459319" cy="531187"/>
            </a:xfrm>
            <a:custGeom>
              <a:avLst/>
              <a:gdLst/>
              <a:ahLst/>
              <a:cxnLst/>
              <a:rect l="l" t="t" r="r" b="b"/>
              <a:pathLst>
                <a:path w="13134" h="15189" extrusionOk="0">
                  <a:moveTo>
                    <a:pt x="7820" y="1"/>
                  </a:moveTo>
                  <a:cubicBezTo>
                    <a:pt x="6416" y="1"/>
                    <a:pt x="5288" y="1129"/>
                    <a:pt x="5288" y="2532"/>
                  </a:cubicBezTo>
                  <a:lnTo>
                    <a:pt x="5288" y="10628"/>
                  </a:lnTo>
                  <a:cubicBezTo>
                    <a:pt x="5288" y="12683"/>
                    <a:pt x="3609" y="14337"/>
                    <a:pt x="1554" y="14337"/>
                  </a:cubicBezTo>
                  <a:lnTo>
                    <a:pt x="426" y="14337"/>
                  </a:lnTo>
                  <a:cubicBezTo>
                    <a:pt x="176" y="14337"/>
                    <a:pt x="0" y="14537"/>
                    <a:pt x="0" y="14763"/>
                  </a:cubicBezTo>
                  <a:cubicBezTo>
                    <a:pt x="0" y="15014"/>
                    <a:pt x="176" y="15189"/>
                    <a:pt x="426" y="15189"/>
                  </a:cubicBezTo>
                  <a:lnTo>
                    <a:pt x="9499" y="15189"/>
                  </a:lnTo>
                  <a:cubicBezTo>
                    <a:pt x="11504" y="15189"/>
                    <a:pt x="13133" y="13560"/>
                    <a:pt x="13133" y="11580"/>
                  </a:cubicBezTo>
                  <a:lnTo>
                    <a:pt x="13133" y="2532"/>
                  </a:lnTo>
                  <a:cubicBezTo>
                    <a:pt x="13133" y="1129"/>
                    <a:pt x="12005" y="1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7"/>
            <p:cNvSpPr/>
            <p:nvPr/>
          </p:nvSpPr>
          <p:spPr>
            <a:xfrm>
              <a:off x="7960863" y="4314233"/>
              <a:ext cx="218294" cy="202312"/>
            </a:xfrm>
            <a:custGeom>
              <a:avLst/>
              <a:gdLst/>
              <a:ahLst/>
              <a:cxnLst/>
              <a:rect l="l" t="t" r="r" b="b"/>
              <a:pathLst>
                <a:path w="6242" h="5785" extrusionOk="0">
                  <a:moveTo>
                    <a:pt x="5077" y="1"/>
                  </a:moveTo>
                  <a:cubicBezTo>
                    <a:pt x="5064" y="1"/>
                    <a:pt x="5051" y="1"/>
                    <a:pt x="5038" y="2"/>
                  </a:cubicBezTo>
                  <a:cubicBezTo>
                    <a:pt x="4462" y="52"/>
                    <a:pt x="3960" y="603"/>
                    <a:pt x="3860" y="1280"/>
                  </a:cubicBezTo>
                  <a:cubicBezTo>
                    <a:pt x="3810" y="1505"/>
                    <a:pt x="3785" y="1706"/>
                    <a:pt x="3735" y="1932"/>
                  </a:cubicBezTo>
                  <a:cubicBezTo>
                    <a:pt x="3635" y="2533"/>
                    <a:pt x="3484" y="3034"/>
                    <a:pt x="2933" y="3460"/>
                  </a:cubicBezTo>
                  <a:cubicBezTo>
                    <a:pt x="2156" y="4087"/>
                    <a:pt x="1103" y="3987"/>
                    <a:pt x="276" y="4538"/>
                  </a:cubicBezTo>
                  <a:cubicBezTo>
                    <a:pt x="201" y="4588"/>
                    <a:pt x="126" y="4638"/>
                    <a:pt x="101" y="4739"/>
                  </a:cubicBezTo>
                  <a:cubicBezTo>
                    <a:pt x="1" y="4889"/>
                    <a:pt x="26" y="5115"/>
                    <a:pt x="126" y="5265"/>
                  </a:cubicBezTo>
                  <a:cubicBezTo>
                    <a:pt x="376" y="5678"/>
                    <a:pt x="890" y="5785"/>
                    <a:pt x="1435" y="5785"/>
                  </a:cubicBezTo>
                  <a:cubicBezTo>
                    <a:pt x="1980" y="5785"/>
                    <a:pt x="2557" y="5678"/>
                    <a:pt x="2933" y="5666"/>
                  </a:cubicBezTo>
                  <a:lnTo>
                    <a:pt x="5765" y="5616"/>
                  </a:lnTo>
                  <a:cubicBezTo>
                    <a:pt x="6016" y="5616"/>
                    <a:pt x="6216" y="5365"/>
                    <a:pt x="6216" y="5064"/>
                  </a:cubicBezTo>
                  <a:lnTo>
                    <a:pt x="6216" y="1831"/>
                  </a:lnTo>
                  <a:lnTo>
                    <a:pt x="6241" y="1380"/>
                  </a:lnTo>
                  <a:cubicBezTo>
                    <a:pt x="6241" y="594"/>
                    <a:pt x="5712" y="1"/>
                    <a:pt x="50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7"/>
            <p:cNvSpPr/>
            <p:nvPr/>
          </p:nvSpPr>
          <p:spPr>
            <a:xfrm>
              <a:off x="8276416" y="3672672"/>
              <a:ext cx="35" cy="909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6"/>
                  </a:moveTo>
                  <a:lnTo>
                    <a:pt x="0" y="26"/>
                  </a:lnTo>
                  <a:cubicBezTo>
                    <a:pt x="0" y="2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7"/>
            <p:cNvSpPr/>
            <p:nvPr/>
          </p:nvSpPr>
          <p:spPr>
            <a:xfrm>
              <a:off x="8341254" y="3357154"/>
              <a:ext cx="909" cy="6155"/>
            </a:xfrm>
            <a:custGeom>
              <a:avLst/>
              <a:gdLst/>
              <a:ahLst/>
              <a:cxnLst/>
              <a:rect l="l" t="t" r="r" b="b"/>
              <a:pathLst>
                <a:path w="26" h="176" extrusionOk="0">
                  <a:moveTo>
                    <a:pt x="26" y="0"/>
                  </a:moveTo>
                  <a:lnTo>
                    <a:pt x="1" y="176"/>
                  </a:lnTo>
                  <a:lnTo>
                    <a:pt x="1" y="1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8276416" y="3668300"/>
              <a:ext cx="909" cy="4406"/>
            </a:xfrm>
            <a:custGeom>
              <a:avLst/>
              <a:gdLst/>
              <a:ahLst/>
              <a:cxnLst/>
              <a:rect l="l" t="t" r="r" b="b"/>
              <a:pathLst>
                <a:path w="26" h="126" extrusionOk="0">
                  <a:moveTo>
                    <a:pt x="25" y="0"/>
                  </a:moveTo>
                  <a:lnTo>
                    <a:pt x="11" y="69"/>
                  </a:lnTo>
                  <a:lnTo>
                    <a:pt x="11" y="69"/>
                  </a:lnTo>
                  <a:cubicBezTo>
                    <a:pt x="18" y="52"/>
                    <a:pt x="25" y="39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11" y="69"/>
                  </a:moveTo>
                  <a:cubicBezTo>
                    <a:pt x="6" y="84"/>
                    <a:pt x="0" y="102"/>
                    <a:pt x="0" y="126"/>
                  </a:cubicBezTo>
                  <a:lnTo>
                    <a:pt x="11" y="69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8210669" y="3340473"/>
              <a:ext cx="10561" cy="86835"/>
            </a:xfrm>
            <a:custGeom>
              <a:avLst/>
              <a:gdLst/>
              <a:ahLst/>
              <a:cxnLst/>
              <a:rect l="l" t="t" r="r" b="b"/>
              <a:pathLst>
                <a:path w="302" h="2483" extrusionOk="0">
                  <a:moveTo>
                    <a:pt x="0" y="2482"/>
                  </a:moveTo>
                  <a:lnTo>
                    <a:pt x="301" y="1"/>
                  </a:lnTo>
                  <a:lnTo>
                    <a:pt x="0" y="2482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8210669" y="3263045"/>
              <a:ext cx="142020" cy="183532"/>
            </a:xfrm>
            <a:custGeom>
              <a:avLst/>
              <a:gdLst/>
              <a:ahLst/>
              <a:cxnLst/>
              <a:rect l="l" t="t" r="r" b="b"/>
              <a:pathLst>
                <a:path w="4061" h="5248" extrusionOk="0">
                  <a:moveTo>
                    <a:pt x="3873" y="0"/>
                  </a:moveTo>
                  <a:cubicBezTo>
                    <a:pt x="3851" y="0"/>
                    <a:pt x="3829" y="3"/>
                    <a:pt x="3810" y="9"/>
                  </a:cubicBezTo>
                  <a:cubicBezTo>
                    <a:pt x="3259" y="85"/>
                    <a:pt x="2732" y="260"/>
                    <a:pt x="2231" y="435"/>
                  </a:cubicBezTo>
                  <a:cubicBezTo>
                    <a:pt x="2031" y="486"/>
                    <a:pt x="1805" y="561"/>
                    <a:pt x="1630" y="661"/>
                  </a:cubicBezTo>
                  <a:cubicBezTo>
                    <a:pt x="978" y="987"/>
                    <a:pt x="602" y="1588"/>
                    <a:pt x="401" y="2240"/>
                  </a:cubicBezTo>
                  <a:cubicBezTo>
                    <a:pt x="126" y="3042"/>
                    <a:pt x="101" y="3869"/>
                    <a:pt x="0" y="4696"/>
                  </a:cubicBezTo>
                  <a:lnTo>
                    <a:pt x="3234" y="5248"/>
                  </a:lnTo>
                  <a:cubicBezTo>
                    <a:pt x="3234" y="5248"/>
                    <a:pt x="3509" y="3969"/>
                    <a:pt x="3534" y="3869"/>
                  </a:cubicBezTo>
                  <a:cubicBezTo>
                    <a:pt x="3534" y="3318"/>
                    <a:pt x="3835" y="2842"/>
                    <a:pt x="3760" y="2265"/>
                  </a:cubicBezTo>
                  <a:cubicBezTo>
                    <a:pt x="3735" y="1889"/>
                    <a:pt x="3810" y="1513"/>
                    <a:pt x="3910" y="1137"/>
                  </a:cubicBezTo>
                  <a:cubicBezTo>
                    <a:pt x="3960" y="962"/>
                    <a:pt x="4036" y="786"/>
                    <a:pt x="4061" y="611"/>
                  </a:cubicBezTo>
                  <a:cubicBezTo>
                    <a:pt x="4061" y="461"/>
                    <a:pt x="3985" y="335"/>
                    <a:pt x="4036" y="210"/>
                  </a:cubicBezTo>
                  <a:cubicBezTo>
                    <a:pt x="4036" y="160"/>
                    <a:pt x="4036" y="135"/>
                    <a:pt x="4036" y="85"/>
                  </a:cubicBezTo>
                  <a:cubicBezTo>
                    <a:pt x="4017" y="28"/>
                    <a:pt x="3942" y="0"/>
                    <a:pt x="38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7941594" y="3760172"/>
              <a:ext cx="550456" cy="219168"/>
            </a:xfrm>
            <a:custGeom>
              <a:avLst/>
              <a:gdLst/>
              <a:ahLst/>
              <a:cxnLst/>
              <a:rect l="l" t="t" r="r" b="b"/>
              <a:pathLst>
                <a:path w="15740" h="6267" extrusionOk="0">
                  <a:moveTo>
                    <a:pt x="12769" y="0"/>
                  </a:moveTo>
                  <a:cubicBezTo>
                    <a:pt x="12724" y="0"/>
                    <a:pt x="12678" y="2"/>
                    <a:pt x="12632" y="5"/>
                  </a:cubicBezTo>
                  <a:cubicBezTo>
                    <a:pt x="11629" y="80"/>
                    <a:pt x="10777" y="932"/>
                    <a:pt x="9750" y="982"/>
                  </a:cubicBezTo>
                  <a:cubicBezTo>
                    <a:pt x="9349" y="982"/>
                    <a:pt x="8973" y="882"/>
                    <a:pt x="8597" y="857"/>
                  </a:cubicBezTo>
                  <a:cubicBezTo>
                    <a:pt x="8522" y="855"/>
                    <a:pt x="8447" y="853"/>
                    <a:pt x="8372" y="853"/>
                  </a:cubicBezTo>
                  <a:cubicBezTo>
                    <a:pt x="6941" y="853"/>
                    <a:pt x="5489" y="1286"/>
                    <a:pt x="4060" y="1333"/>
                  </a:cubicBezTo>
                  <a:cubicBezTo>
                    <a:pt x="3308" y="1358"/>
                    <a:pt x="2531" y="1333"/>
                    <a:pt x="1805" y="1559"/>
                  </a:cubicBezTo>
                  <a:cubicBezTo>
                    <a:pt x="1103" y="1759"/>
                    <a:pt x="401" y="2236"/>
                    <a:pt x="151" y="2962"/>
                  </a:cubicBezTo>
                  <a:cubicBezTo>
                    <a:pt x="25" y="3338"/>
                    <a:pt x="0" y="3689"/>
                    <a:pt x="50" y="4015"/>
                  </a:cubicBezTo>
                  <a:cubicBezTo>
                    <a:pt x="201" y="5419"/>
                    <a:pt x="1780" y="6120"/>
                    <a:pt x="3158" y="6246"/>
                  </a:cubicBezTo>
                  <a:cubicBezTo>
                    <a:pt x="3388" y="6261"/>
                    <a:pt x="3617" y="6267"/>
                    <a:pt x="3846" y="6267"/>
                  </a:cubicBezTo>
                  <a:cubicBezTo>
                    <a:pt x="4656" y="6267"/>
                    <a:pt x="5466" y="6193"/>
                    <a:pt x="6276" y="6193"/>
                  </a:cubicBezTo>
                  <a:cubicBezTo>
                    <a:pt x="6365" y="6193"/>
                    <a:pt x="6453" y="6194"/>
                    <a:pt x="6542" y="6196"/>
                  </a:cubicBezTo>
                  <a:cubicBezTo>
                    <a:pt x="8070" y="6196"/>
                    <a:pt x="9599" y="6221"/>
                    <a:pt x="11128" y="6221"/>
                  </a:cubicBezTo>
                  <a:cubicBezTo>
                    <a:pt x="11303" y="6227"/>
                    <a:pt x="11468" y="6232"/>
                    <a:pt x="11627" y="6232"/>
                  </a:cubicBezTo>
                  <a:cubicBezTo>
                    <a:pt x="12102" y="6232"/>
                    <a:pt x="12525" y="6189"/>
                    <a:pt x="13033" y="6020"/>
                  </a:cubicBezTo>
                  <a:cubicBezTo>
                    <a:pt x="13609" y="5845"/>
                    <a:pt x="14161" y="5594"/>
                    <a:pt x="14587" y="5143"/>
                  </a:cubicBezTo>
                  <a:cubicBezTo>
                    <a:pt x="14887" y="4842"/>
                    <a:pt x="15113" y="4441"/>
                    <a:pt x="15263" y="4040"/>
                  </a:cubicBezTo>
                  <a:cubicBezTo>
                    <a:pt x="15664" y="3038"/>
                    <a:pt x="15740" y="1784"/>
                    <a:pt x="15038" y="982"/>
                  </a:cubicBezTo>
                  <a:cubicBezTo>
                    <a:pt x="14687" y="556"/>
                    <a:pt x="14161" y="306"/>
                    <a:pt x="13634" y="155"/>
                  </a:cubicBezTo>
                  <a:cubicBezTo>
                    <a:pt x="13351" y="68"/>
                    <a:pt x="13068" y="0"/>
                    <a:pt x="1276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7933690" y="3810252"/>
              <a:ext cx="269108" cy="496180"/>
            </a:xfrm>
            <a:custGeom>
              <a:avLst/>
              <a:gdLst/>
              <a:ahLst/>
              <a:cxnLst/>
              <a:rect l="l" t="t" r="r" b="b"/>
              <a:pathLst>
                <a:path w="7695" h="14188" extrusionOk="0">
                  <a:moveTo>
                    <a:pt x="2704" y="0"/>
                  </a:moveTo>
                  <a:cubicBezTo>
                    <a:pt x="2217" y="0"/>
                    <a:pt x="1781" y="186"/>
                    <a:pt x="1404" y="478"/>
                  </a:cubicBezTo>
                  <a:cubicBezTo>
                    <a:pt x="402" y="1230"/>
                    <a:pt x="1" y="2282"/>
                    <a:pt x="251" y="3510"/>
                  </a:cubicBezTo>
                  <a:cubicBezTo>
                    <a:pt x="452" y="4613"/>
                    <a:pt x="828" y="5741"/>
                    <a:pt x="1254" y="6769"/>
                  </a:cubicBezTo>
                  <a:cubicBezTo>
                    <a:pt x="1630" y="7646"/>
                    <a:pt x="2081" y="8498"/>
                    <a:pt x="2382" y="9400"/>
                  </a:cubicBezTo>
                  <a:cubicBezTo>
                    <a:pt x="2858" y="11029"/>
                    <a:pt x="3585" y="12608"/>
                    <a:pt x="4186" y="14187"/>
                  </a:cubicBezTo>
                  <a:cubicBezTo>
                    <a:pt x="4161" y="14112"/>
                    <a:pt x="7319" y="13811"/>
                    <a:pt x="7519" y="13736"/>
                  </a:cubicBezTo>
                  <a:cubicBezTo>
                    <a:pt x="7695" y="13636"/>
                    <a:pt x="7118" y="10703"/>
                    <a:pt x="7068" y="10378"/>
                  </a:cubicBezTo>
                  <a:cubicBezTo>
                    <a:pt x="6893" y="9225"/>
                    <a:pt x="6692" y="8072"/>
                    <a:pt x="6442" y="6919"/>
                  </a:cubicBezTo>
                  <a:cubicBezTo>
                    <a:pt x="6041" y="4964"/>
                    <a:pt x="5765" y="2383"/>
                    <a:pt x="4412" y="829"/>
                  </a:cubicBezTo>
                  <a:cubicBezTo>
                    <a:pt x="4136" y="528"/>
                    <a:pt x="3785" y="277"/>
                    <a:pt x="3409" y="127"/>
                  </a:cubicBezTo>
                  <a:cubicBezTo>
                    <a:pt x="3164" y="40"/>
                    <a:pt x="2929" y="0"/>
                    <a:pt x="2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8241339" y="3680366"/>
              <a:ext cx="359405" cy="299114"/>
            </a:xfrm>
            <a:custGeom>
              <a:avLst/>
              <a:gdLst/>
              <a:ahLst/>
              <a:cxnLst/>
              <a:rect l="l" t="t" r="r" b="b"/>
              <a:pathLst>
                <a:path w="10277" h="8553" extrusionOk="0">
                  <a:moveTo>
                    <a:pt x="4513" y="1"/>
                  </a:moveTo>
                  <a:cubicBezTo>
                    <a:pt x="4231" y="1"/>
                    <a:pt x="3952" y="15"/>
                    <a:pt x="3685" y="56"/>
                  </a:cubicBezTo>
                  <a:cubicBezTo>
                    <a:pt x="3108" y="132"/>
                    <a:pt x="3184" y="6"/>
                    <a:pt x="2933" y="583"/>
                  </a:cubicBezTo>
                  <a:cubicBezTo>
                    <a:pt x="2632" y="1285"/>
                    <a:pt x="2783" y="2412"/>
                    <a:pt x="2657" y="3189"/>
                  </a:cubicBezTo>
                  <a:cubicBezTo>
                    <a:pt x="2507" y="4192"/>
                    <a:pt x="2181" y="5169"/>
                    <a:pt x="1555" y="5946"/>
                  </a:cubicBezTo>
                  <a:cubicBezTo>
                    <a:pt x="1379" y="6122"/>
                    <a:pt x="1229" y="6297"/>
                    <a:pt x="1078" y="6498"/>
                  </a:cubicBezTo>
                  <a:cubicBezTo>
                    <a:pt x="1053" y="6548"/>
                    <a:pt x="1003" y="6598"/>
                    <a:pt x="978" y="6648"/>
                  </a:cubicBezTo>
                  <a:cubicBezTo>
                    <a:pt x="1" y="8177"/>
                    <a:pt x="2607" y="8553"/>
                    <a:pt x="3534" y="8553"/>
                  </a:cubicBezTo>
                  <a:lnTo>
                    <a:pt x="6818" y="8553"/>
                  </a:lnTo>
                  <a:cubicBezTo>
                    <a:pt x="8722" y="8553"/>
                    <a:pt x="10201" y="7600"/>
                    <a:pt x="10276" y="5721"/>
                  </a:cubicBezTo>
                  <a:cubicBezTo>
                    <a:pt x="10276" y="5721"/>
                    <a:pt x="10276" y="31"/>
                    <a:pt x="10276" y="31"/>
                  </a:cubicBezTo>
                  <a:cubicBezTo>
                    <a:pt x="8923" y="31"/>
                    <a:pt x="7545" y="56"/>
                    <a:pt x="6191" y="56"/>
                  </a:cubicBezTo>
                  <a:cubicBezTo>
                    <a:pt x="5656" y="56"/>
                    <a:pt x="5077" y="1"/>
                    <a:pt x="451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8062527" y="3764963"/>
              <a:ext cx="550491" cy="370246"/>
            </a:xfrm>
            <a:custGeom>
              <a:avLst/>
              <a:gdLst/>
              <a:ahLst/>
              <a:cxnLst/>
              <a:rect l="l" t="t" r="r" b="b"/>
              <a:pathLst>
                <a:path w="15741" h="10587" extrusionOk="0">
                  <a:moveTo>
                    <a:pt x="11230" y="0"/>
                  </a:moveTo>
                  <a:cubicBezTo>
                    <a:pt x="10459" y="0"/>
                    <a:pt x="9698" y="151"/>
                    <a:pt x="8973" y="444"/>
                  </a:cubicBezTo>
                  <a:cubicBezTo>
                    <a:pt x="8347" y="670"/>
                    <a:pt x="7820" y="921"/>
                    <a:pt x="7269" y="1297"/>
                  </a:cubicBezTo>
                  <a:cubicBezTo>
                    <a:pt x="5991" y="2149"/>
                    <a:pt x="4637" y="2876"/>
                    <a:pt x="3234" y="3502"/>
                  </a:cubicBezTo>
                  <a:cubicBezTo>
                    <a:pt x="2783" y="3703"/>
                    <a:pt x="2357" y="3878"/>
                    <a:pt x="1956" y="4129"/>
                  </a:cubicBezTo>
                  <a:cubicBezTo>
                    <a:pt x="753" y="4906"/>
                    <a:pt x="1" y="6334"/>
                    <a:pt x="76" y="7763"/>
                  </a:cubicBezTo>
                  <a:cubicBezTo>
                    <a:pt x="126" y="8640"/>
                    <a:pt x="176" y="9868"/>
                    <a:pt x="878" y="10470"/>
                  </a:cubicBezTo>
                  <a:cubicBezTo>
                    <a:pt x="936" y="10528"/>
                    <a:pt x="1010" y="10586"/>
                    <a:pt x="1098" y="10586"/>
                  </a:cubicBezTo>
                  <a:cubicBezTo>
                    <a:pt x="1124" y="10586"/>
                    <a:pt x="1151" y="10581"/>
                    <a:pt x="1179" y="10570"/>
                  </a:cubicBezTo>
                  <a:cubicBezTo>
                    <a:pt x="1229" y="10570"/>
                    <a:pt x="1254" y="10520"/>
                    <a:pt x="1279" y="10495"/>
                  </a:cubicBezTo>
                  <a:cubicBezTo>
                    <a:pt x="1655" y="10069"/>
                    <a:pt x="1780" y="9517"/>
                    <a:pt x="2031" y="9041"/>
                  </a:cubicBezTo>
                  <a:cubicBezTo>
                    <a:pt x="2131" y="8866"/>
                    <a:pt x="2307" y="8465"/>
                    <a:pt x="2532" y="8414"/>
                  </a:cubicBezTo>
                  <a:cubicBezTo>
                    <a:pt x="2546" y="8411"/>
                    <a:pt x="2560" y="8410"/>
                    <a:pt x="2575" y="8410"/>
                  </a:cubicBezTo>
                  <a:cubicBezTo>
                    <a:pt x="2792" y="8410"/>
                    <a:pt x="3046" y="8745"/>
                    <a:pt x="3234" y="8815"/>
                  </a:cubicBezTo>
                  <a:cubicBezTo>
                    <a:pt x="3526" y="8919"/>
                    <a:pt x="3830" y="8986"/>
                    <a:pt x="4130" y="8986"/>
                  </a:cubicBezTo>
                  <a:cubicBezTo>
                    <a:pt x="4267" y="8986"/>
                    <a:pt x="4403" y="8972"/>
                    <a:pt x="4537" y="8941"/>
                  </a:cubicBezTo>
                  <a:cubicBezTo>
                    <a:pt x="4587" y="8941"/>
                    <a:pt x="4637" y="8916"/>
                    <a:pt x="4688" y="8916"/>
                  </a:cubicBezTo>
                  <a:cubicBezTo>
                    <a:pt x="4713" y="8891"/>
                    <a:pt x="4738" y="8891"/>
                    <a:pt x="4763" y="8891"/>
                  </a:cubicBezTo>
                  <a:lnTo>
                    <a:pt x="14086" y="5758"/>
                  </a:lnTo>
                  <a:cubicBezTo>
                    <a:pt x="14111" y="5758"/>
                    <a:pt x="14136" y="5758"/>
                    <a:pt x="14161" y="5733"/>
                  </a:cubicBezTo>
                  <a:cubicBezTo>
                    <a:pt x="15164" y="5382"/>
                    <a:pt x="15740" y="4003"/>
                    <a:pt x="15414" y="2500"/>
                  </a:cubicBezTo>
                  <a:cubicBezTo>
                    <a:pt x="14988" y="570"/>
                    <a:pt x="13635" y="294"/>
                    <a:pt x="12282" y="94"/>
                  </a:cubicBezTo>
                  <a:cubicBezTo>
                    <a:pt x="11930" y="31"/>
                    <a:pt x="11579" y="0"/>
                    <a:pt x="11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8270261" y="3258673"/>
              <a:ext cx="356782" cy="529753"/>
            </a:xfrm>
            <a:custGeom>
              <a:avLst/>
              <a:gdLst/>
              <a:ahLst/>
              <a:cxnLst/>
              <a:rect l="l" t="t" r="r" b="b"/>
              <a:pathLst>
                <a:path w="10202" h="15148" extrusionOk="0">
                  <a:moveTo>
                    <a:pt x="4622" y="0"/>
                  </a:moveTo>
                  <a:cubicBezTo>
                    <a:pt x="4453" y="0"/>
                    <a:pt x="4283" y="3"/>
                    <a:pt x="4111" y="9"/>
                  </a:cubicBezTo>
                  <a:cubicBezTo>
                    <a:pt x="3008" y="34"/>
                    <a:pt x="1655" y="9"/>
                    <a:pt x="778" y="811"/>
                  </a:cubicBezTo>
                  <a:cubicBezTo>
                    <a:pt x="627" y="987"/>
                    <a:pt x="502" y="1187"/>
                    <a:pt x="402" y="1388"/>
                  </a:cubicBezTo>
                  <a:cubicBezTo>
                    <a:pt x="276" y="1713"/>
                    <a:pt x="226" y="2039"/>
                    <a:pt x="151" y="2365"/>
                  </a:cubicBezTo>
                  <a:cubicBezTo>
                    <a:pt x="1" y="3067"/>
                    <a:pt x="51" y="3819"/>
                    <a:pt x="201" y="4545"/>
                  </a:cubicBezTo>
                  <a:cubicBezTo>
                    <a:pt x="402" y="5573"/>
                    <a:pt x="803" y="6576"/>
                    <a:pt x="1028" y="7603"/>
                  </a:cubicBezTo>
                  <a:cubicBezTo>
                    <a:pt x="1279" y="8781"/>
                    <a:pt x="1329" y="9959"/>
                    <a:pt x="1404" y="11137"/>
                  </a:cubicBezTo>
                  <a:cubicBezTo>
                    <a:pt x="1454" y="11613"/>
                    <a:pt x="1555" y="12064"/>
                    <a:pt x="1605" y="12515"/>
                  </a:cubicBezTo>
                  <a:cubicBezTo>
                    <a:pt x="1655" y="12941"/>
                    <a:pt x="1680" y="13368"/>
                    <a:pt x="1705" y="13769"/>
                  </a:cubicBezTo>
                  <a:cubicBezTo>
                    <a:pt x="1705" y="13894"/>
                    <a:pt x="1680" y="14270"/>
                    <a:pt x="1730" y="14345"/>
                  </a:cubicBezTo>
                  <a:cubicBezTo>
                    <a:pt x="1830" y="14470"/>
                    <a:pt x="1956" y="14395"/>
                    <a:pt x="2081" y="14495"/>
                  </a:cubicBezTo>
                  <a:cubicBezTo>
                    <a:pt x="2357" y="14646"/>
                    <a:pt x="2306" y="14821"/>
                    <a:pt x="2707" y="14871"/>
                  </a:cubicBezTo>
                  <a:cubicBezTo>
                    <a:pt x="2883" y="14884"/>
                    <a:pt x="3058" y="14884"/>
                    <a:pt x="3231" y="14884"/>
                  </a:cubicBezTo>
                  <a:cubicBezTo>
                    <a:pt x="3403" y="14884"/>
                    <a:pt x="3572" y="14884"/>
                    <a:pt x="3735" y="14896"/>
                  </a:cubicBezTo>
                  <a:cubicBezTo>
                    <a:pt x="4387" y="14947"/>
                    <a:pt x="5013" y="14997"/>
                    <a:pt x="5665" y="15022"/>
                  </a:cubicBezTo>
                  <a:cubicBezTo>
                    <a:pt x="6918" y="15072"/>
                    <a:pt x="8171" y="15097"/>
                    <a:pt x="9424" y="15147"/>
                  </a:cubicBezTo>
                  <a:cubicBezTo>
                    <a:pt x="9374" y="15147"/>
                    <a:pt x="10201" y="5222"/>
                    <a:pt x="10201" y="4245"/>
                  </a:cubicBezTo>
                  <a:cubicBezTo>
                    <a:pt x="10176" y="3267"/>
                    <a:pt x="10026" y="2215"/>
                    <a:pt x="9324" y="1538"/>
                  </a:cubicBezTo>
                  <a:cubicBezTo>
                    <a:pt x="9023" y="1237"/>
                    <a:pt x="8622" y="1062"/>
                    <a:pt x="8246" y="861"/>
                  </a:cubicBezTo>
                  <a:cubicBezTo>
                    <a:pt x="7595" y="535"/>
                    <a:pt x="7018" y="235"/>
                    <a:pt x="6266" y="109"/>
                  </a:cubicBezTo>
                  <a:cubicBezTo>
                    <a:pt x="5711" y="33"/>
                    <a:pt x="5171" y="0"/>
                    <a:pt x="462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8321984" y="3067026"/>
              <a:ext cx="149924" cy="261869"/>
            </a:xfrm>
            <a:custGeom>
              <a:avLst/>
              <a:gdLst/>
              <a:ahLst/>
              <a:cxnLst/>
              <a:rect l="l" t="t" r="r" b="b"/>
              <a:pathLst>
                <a:path w="4287" h="7488" extrusionOk="0">
                  <a:moveTo>
                    <a:pt x="577" y="0"/>
                  </a:moveTo>
                  <a:lnTo>
                    <a:pt x="151" y="2657"/>
                  </a:lnTo>
                  <a:cubicBezTo>
                    <a:pt x="0" y="3334"/>
                    <a:pt x="226" y="4010"/>
                    <a:pt x="727" y="4436"/>
                  </a:cubicBezTo>
                  <a:lnTo>
                    <a:pt x="1003" y="6291"/>
                  </a:lnTo>
                  <a:cubicBezTo>
                    <a:pt x="1093" y="6991"/>
                    <a:pt x="1692" y="7488"/>
                    <a:pt x="2378" y="7488"/>
                  </a:cubicBezTo>
                  <a:cubicBezTo>
                    <a:pt x="2453" y="7488"/>
                    <a:pt x="2530" y="7481"/>
                    <a:pt x="2607" y="7469"/>
                  </a:cubicBezTo>
                  <a:cubicBezTo>
                    <a:pt x="3359" y="7319"/>
                    <a:pt x="3860" y="6567"/>
                    <a:pt x="3685" y="5815"/>
                  </a:cubicBezTo>
                  <a:lnTo>
                    <a:pt x="3509" y="3910"/>
                  </a:lnTo>
                  <a:cubicBezTo>
                    <a:pt x="3660" y="3710"/>
                    <a:pt x="3609" y="3760"/>
                    <a:pt x="3685" y="3484"/>
                  </a:cubicBezTo>
                  <a:lnTo>
                    <a:pt x="4286" y="852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8343003" y="3214748"/>
              <a:ext cx="47387" cy="23221"/>
            </a:xfrm>
            <a:custGeom>
              <a:avLst/>
              <a:gdLst/>
              <a:ahLst/>
              <a:cxnLst/>
              <a:rect l="l" t="t" r="r" b="b"/>
              <a:pathLst>
                <a:path w="1355" h="664" extrusionOk="0">
                  <a:moveTo>
                    <a:pt x="1354" y="12"/>
                  </a:moveTo>
                  <a:cubicBezTo>
                    <a:pt x="1354" y="14"/>
                    <a:pt x="1353" y="17"/>
                    <a:pt x="1352" y="19"/>
                  </a:cubicBezTo>
                  <a:lnTo>
                    <a:pt x="1352" y="19"/>
                  </a:lnTo>
                  <a:cubicBezTo>
                    <a:pt x="1354" y="17"/>
                    <a:pt x="1354" y="14"/>
                    <a:pt x="1354" y="12"/>
                  </a:cubicBezTo>
                  <a:close/>
                  <a:moveTo>
                    <a:pt x="95" y="1"/>
                  </a:moveTo>
                  <a:cubicBezTo>
                    <a:pt x="90" y="1"/>
                    <a:pt x="84" y="4"/>
                    <a:pt x="76" y="12"/>
                  </a:cubicBezTo>
                  <a:cubicBezTo>
                    <a:pt x="76" y="12"/>
                    <a:pt x="51" y="12"/>
                    <a:pt x="51" y="37"/>
                  </a:cubicBezTo>
                  <a:cubicBezTo>
                    <a:pt x="1" y="87"/>
                    <a:pt x="26" y="212"/>
                    <a:pt x="76" y="263"/>
                  </a:cubicBezTo>
                  <a:cubicBezTo>
                    <a:pt x="126" y="313"/>
                    <a:pt x="176" y="338"/>
                    <a:pt x="176" y="413"/>
                  </a:cubicBezTo>
                  <a:cubicBezTo>
                    <a:pt x="201" y="488"/>
                    <a:pt x="201" y="563"/>
                    <a:pt x="226" y="613"/>
                  </a:cubicBezTo>
                  <a:cubicBezTo>
                    <a:pt x="226" y="639"/>
                    <a:pt x="277" y="664"/>
                    <a:pt x="327" y="664"/>
                  </a:cubicBezTo>
                  <a:cubicBezTo>
                    <a:pt x="775" y="664"/>
                    <a:pt x="1224" y="465"/>
                    <a:pt x="1352" y="19"/>
                  </a:cubicBezTo>
                  <a:lnTo>
                    <a:pt x="1352" y="19"/>
                  </a:lnTo>
                  <a:cubicBezTo>
                    <a:pt x="1340" y="42"/>
                    <a:pt x="1277" y="62"/>
                    <a:pt x="1254" y="62"/>
                  </a:cubicBezTo>
                  <a:cubicBezTo>
                    <a:pt x="1104" y="129"/>
                    <a:pt x="942" y="140"/>
                    <a:pt x="784" y="140"/>
                  </a:cubicBezTo>
                  <a:cubicBezTo>
                    <a:pt x="705" y="140"/>
                    <a:pt x="627" y="137"/>
                    <a:pt x="552" y="137"/>
                  </a:cubicBezTo>
                  <a:cubicBezTo>
                    <a:pt x="402" y="112"/>
                    <a:pt x="252" y="87"/>
                    <a:pt x="126" y="12"/>
                  </a:cubicBezTo>
                  <a:cubicBezTo>
                    <a:pt x="110" y="1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8309709" y="3011106"/>
              <a:ext cx="170942" cy="192415"/>
            </a:xfrm>
            <a:custGeom>
              <a:avLst/>
              <a:gdLst/>
              <a:ahLst/>
              <a:cxnLst/>
              <a:rect l="l" t="t" r="r" b="b"/>
              <a:pathLst>
                <a:path w="4888" h="5502" extrusionOk="0">
                  <a:moveTo>
                    <a:pt x="2171" y="1"/>
                  </a:moveTo>
                  <a:cubicBezTo>
                    <a:pt x="1951" y="1"/>
                    <a:pt x="1728" y="74"/>
                    <a:pt x="1554" y="196"/>
                  </a:cubicBezTo>
                  <a:cubicBezTo>
                    <a:pt x="1479" y="271"/>
                    <a:pt x="1404" y="346"/>
                    <a:pt x="1329" y="371"/>
                  </a:cubicBezTo>
                  <a:cubicBezTo>
                    <a:pt x="1265" y="392"/>
                    <a:pt x="1202" y="400"/>
                    <a:pt x="1138" y="400"/>
                  </a:cubicBezTo>
                  <a:cubicBezTo>
                    <a:pt x="1051" y="400"/>
                    <a:pt x="965" y="386"/>
                    <a:pt x="878" y="371"/>
                  </a:cubicBezTo>
                  <a:cubicBezTo>
                    <a:pt x="652" y="371"/>
                    <a:pt x="402" y="421"/>
                    <a:pt x="251" y="572"/>
                  </a:cubicBezTo>
                  <a:cubicBezTo>
                    <a:pt x="76" y="722"/>
                    <a:pt x="1" y="973"/>
                    <a:pt x="101" y="1198"/>
                  </a:cubicBezTo>
                  <a:cubicBezTo>
                    <a:pt x="151" y="1299"/>
                    <a:pt x="251" y="1399"/>
                    <a:pt x="301" y="1524"/>
                  </a:cubicBezTo>
                  <a:cubicBezTo>
                    <a:pt x="427" y="1800"/>
                    <a:pt x="376" y="2025"/>
                    <a:pt x="677" y="2151"/>
                  </a:cubicBezTo>
                  <a:lnTo>
                    <a:pt x="752" y="2151"/>
                  </a:lnTo>
                  <a:cubicBezTo>
                    <a:pt x="1003" y="2251"/>
                    <a:pt x="1279" y="2301"/>
                    <a:pt x="1554" y="2376"/>
                  </a:cubicBezTo>
                  <a:cubicBezTo>
                    <a:pt x="1930" y="2477"/>
                    <a:pt x="2306" y="2552"/>
                    <a:pt x="2682" y="2652"/>
                  </a:cubicBezTo>
                  <a:cubicBezTo>
                    <a:pt x="3710" y="2953"/>
                    <a:pt x="3484" y="3955"/>
                    <a:pt x="3484" y="4807"/>
                  </a:cubicBezTo>
                  <a:cubicBezTo>
                    <a:pt x="3484" y="5033"/>
                    <a:pt x="3484" y="5309"/>
                    <a:pt x="3685" y="5434"/>
                  </a:cubicBezTo>
                  <a:cubicBezTo>
                    <a:pt x="3755" y="5480"/>
                    <a:pt x="3817" y="5501"/>
                    <a:pt x="3874" y="5501"/>
                  </a:cubicBezTo>
                  <a:cubicBezTo>
                    <a:pt x="4245" y="5501"/>
                    <a:pt x="4356" y="4624"/>
                    <a:pt x="4487" y="4406"/>
                  </a:cubicBezTo>
                  <a:cubicBezTo>
                    <a:pt x="4537" y="4256"/>
                    <a:pt x="4662" y="4131"/>
                    <a:pt x="4712" y="3980"/>
                  </a:cubicBezTo>
                  <a:cubicBezTo>
                    <a:pt x="4838" y="3680"/>
                    <a:pt x="4712" y="3354"/>
                    <a:pt x="4762" y="3028"/>
                  </a:cubicBezTo>
                  <a:cubicBezTo>
                    <a:pt x="4788" y="2878"/>
                    <a:pt x="4838" y="2752"/>
                    <a:pt x="4838" y="2602"/>
                  </a:cubicBezTo>
                  <a:cubicBezTo>
                    <a:pt x="4888" y="1975"/>
                    <a:pt x="4336" y="1424"/>
                    <a:pt x="3835" y="1173"/>
                  </a:cubicBezTo>
                  <a:cubicBezTo>
                    <a:pt x="3434" y="973"/>
                    <a:pt x="3008" y="697"/>
                    <a:pt x="2757" y="321"/>
                  </a:cubicBezTo>
                  <a:cubicBezTo>
                    <a:pt x="2707" y="246"/>
                    <a:pt x="2682" y="171"/>
                    <a:pt x="2607" y="146"/>
                  </a:cubicBezTo>
                  <a:cubicBezTo>
                    <a:pt x="2582" y="96"/>
                    <a:pt x="2507" y="71"/>
                    <a:pt x="2457" y="45"/>
                  </a:cubicBezTo>
                  <a:cubicBezTo>
                    <a:pt x="2365" y="15"/>
                    <a:pt x="2268" y="1"/>
                    <a:pt x="217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415779" y="3154316"/>
              <a:ext cx="29831" cy="27942"/>
            </a:xfrm>
            <a:custGeom>
              <a:avLst/>
              <a:gdLst/>
              <a:ahLst/>
              <a:cxnLst/>
              <a:rect l="l" t="t" r="r" b="b"/>
              <a:pathLst>
                <a:path w="853" h="799" extrusionOk="0">
                  <a:moveTo>
                    <a:pt x="439" y="1"/>
                  </a:moveTo>
                  <a:cubicBezTo>
                    <a:pt x="251" y="1"/>
                    <a:pt x="94" y="137"/>
                    <a:pt x="50" y="311"/>
                  </a:cubicBezTo>
                  <a:cubicBezTo>
                    <a:pt x="0" y="512"/>
                    <a:pt x="125" y="737"/>
                    <a:pt x="351" y="788"/>
                  </a:cubicBezTo>
                  <a:cubicBezTo>
                    <a:pt x="381" y="795"/>
                    <a:pt x="411" y="799"/>
                    <a:pt x="441" y="799"/>
                  </a:cubicBezTo>
                  <a:cubicBezTo>
                    <a:pt x="614" y="799"/>
                    <a:pt x="784" y="679"/>
                    <a:pt x="827" y="487"/>
                  </a:cubicBezTo>
                  <a:cubicBezTo>
                    <a:pt x="852" y="286"/>
                    <a:pt x="727" y="61"/>
                    <a:pt x="526" y="11"/>
                  </a:cubicBezTo>
                  <a:cubicBezTo>
                    <a:pt x="497" y="4"/>
                    <a:pt x="468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068682" y="3881140"/>
              <a:ext cx="204620" cy="522514"/>
            </a:xfrm>
            <a:custGeom>
              <a:avLst/>
              <a:gdLst/>
              <a:ahLst/>
              <a:cxnLst/>
              <a:rect l="l" t="t" r="r" b="b"/>
              <a:pathLst>
                <a:path w="5851" h="14941" extrusionOk="0">
                  <a:moveTo>
                    <a:pt x="4317" y="1"/>
                  </a:moveTo>
                  <a:cubicBezTo>
                    <a:pt x="3422" y="1"/>
                    <a:pt x="2345" y="431"/>
                    <a:pt x="1805" y="907"/>
                  </a:cubicBezTo>
                  <a:cubicBezTo>
                    <a:pt x="1579" y="1133"/>
                    <a:pt x="1379" y="1383"/>
                    <a:pt x="1203" y="1634"/>
                  </a:cubicBezTo>
                  <a:cubicBezTo>
                    <a:pt x="852" y="2185"/>
                    <a:pt x="652" y="2812"/>
                    <a:pt x="502" y="3438"/>
                  </a:cubicBezTo>
                  <a:cubicBezTo>
                    <a:pt x="251" y="4416"/>
                    <a:pt x="0" y="5443"/>
                    <a:pt x="151" y="6446"/>
                  </a:cubicBezTo>
                  <a:cubicBezTo>
                    <a:pt x="201" y="6722"/>
                    <a:pt x="276" y="7022"/>
                    <a:pt x="276" y="7323"/>
                  </a:cubicBezTo>
                  <a:cubicBezTo>
                    <a:pt x="326" y="7849"/>
                    <a:pt x="151" y="8376"/>
                    <a:pt x="151" y="8902"/>
                  </a:cubicBezTo>
                  <a:cubicBezTo>
                    <a:pt x="151" y="9278"/>
                    <a:pt x="251" y="9654"/>
                    <a:pt x="326" y="10030"/>
                  </a:cubicBezTo>
                  <a:cubicBezTo>
                    <a:pt x="527" y="10957"/>
                    <a:pt x="577" y="11859"/>
                    <a:pt x="552" y="12787"/>
                  </a:cubicBezTo>
                  <a:cubicBezTo>
                    <a:pt x="527" y="13087"/>
                    <a:pt x="527" y="13413"/>
                    <a:pt x="502" y="13714"/>
                  </a:cubicBezTo>
                  <a:cubicBezTo>
                    <a:pt x="476" y="13940"/>
                    <a:pt x="527" y="14290"/>
                    <a:pt x="401" y="14516"/>
                  </a:cubicBezTo>
                  <a:cubicBezTo>
                    <a:pt x="777" y="14566"/>
                    <a:pt x="1128" y="14591"/>
                    <a:pt x="1479" y="14641"/>
                  </a:cubicBezTo>
                  <a:cubicBezTo>
                    <a:pt x="2156" y="14742"/>
                    <a:pt x="2832" y="14842"/>
                    <a:pt x="3509" y="14892"/>
                  </a:cubicBezTo>
                  <a:cubicBezTo>
                    <a:pt x="3634" y="14892"/>
                    <a:pt x="3858" y="14941"/>
                    <a:pt x="4050" y="14941"/>
                  </a:cubicBezTo>
                  <a:cubicBezTo>
                    <a:pt x="4166" y="14941"/>
                    <a:pt x="4270" y="14923"/>
                    <a:pt x="4336" y="14867"/>
                  </a:cubicBezTo>
                  <a:cubicBezTo>
                    <a:pt x="4486" y="14767"/>
                    <a:pt x="4512" y="14391"/>
                    <a:pt x="4562" y="14240"/>
                  </a:cubicBezTo>
                  <a:cubicBezTo>
                    <a:pt x="4862" y="12987"/>
                    <a:pt x="5138" y="11709"/>
                    <a:pt x="4888" y="10431"/>
                  </a:cubicBezTo>
                  <a:cubicBezTo>
                    <a:pt x="4837" y="10205"/>
                    <a:pt x="4762" y="9980"/>
                    <a:pt x="4737" y="9729"/>
                  </a:cubicBezTo>
                  <a:cubicBezTo>
                    <a:pt x="4712" y="9453"/>
                    <a:pt x="4737" y="9153"/>
                    <a:pt x="4787" y="8877"/>
                  </a:cubicBezTo>
                  <a:cubicBezTo>
                    <a:pt x="4938" y="7674"/>
                    <a:pt x="5238" y="6496"/>
                    <a:pt x="5389" y="5293"/>
                  </a:cubicBezTo>
                  <a:cubicBezTo>
                    <a:pt x="5564" y="4040"/>
                    <a:pt x="5664" y="2762"/>
                    <a:pt x="5765" y="1483"/>
                  </a:cubicBezTo>
                  <a:cubicBezTo>
                    <a:pt x="5850" y="386"/>
                    <a:pt x="5165" y="1"/>
                    <a:pt x="43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080957" y="3157219"/>
              <a:ext cx="452290" cy="352236"/>
            </a:xfrm>
            <a:custGeom>
              <a:avLst/>
              <a:gdLst/>
              <a:ahLst/>
              <a:cxnLst/>
              <a:rect l="l" t="t" r="r" b="b"/>
              <a:pathLst>
                <a:path w="12933" h="10072" extrusionOk="0">
                  <a:moveTo>
                    <a:pt x="568" y="0"/>
                  </a:moveTo>
                  <a:cubicBezTo>
                    <a:pt x="474" y="0"/>
                    <a:pt x="368" y="45"/>
                    <a:pt x="251" y="153"/>
                  </a:cubicBezTo>
                  <a:cubicBezTo>
                    <a:pt x="0" y="379"/>
                    <a:pt x="100" y="855"/>
                    <a:pt x="151" y="1181"/>
                  </a:cubicBezTo>
                  <a:cubicBezTo>
                    <a:pt x="226" y="1632"/>
                    <a:pt x="326" y="2108"/>
                    <a:pt x="426" y="2559"/>
                  </a:cubicBezTo>
                  <a:cubicBezTo>
                    <a:pt x="577" y="3236"/>
                    <a:pt x="652" y="3461"/>
                    <a:pt x="1253" y="3787"/>
                  </a:cubicBezTo>
                  <a:cubicBezTo>
                    <a:pt x="1855" y="4138"/>
                    <a:pt x="2456" y="4539"/>
                    <a:pt x="2932" y="5040"/>
                  </a:cubicBezTo>
                  <a:cubicBezTo>
                    <a:pt x="3233" y="5366"/>
                    <a:pt x="3484" y="5742"/>
                    <a:pt x="3785" y="6093"/>
                  </a:cubicBezTo>
                  <a:cubicBezTo>
                    <a:pt x="4812" y="7271"/>
                    <a:pt x="6341" y="7948"/>
                    <a:pt x="7469" y="9025"/>
                  </a:cubicBezTo>
                  <a:cubicBezTo>
                    <a:pt x="7947" y="9482"/>
                    <a:pt x="8464" y="10071"/>
                    <a:pt x="9133" y="10071"/>
                  </a:cubicBezTo>
                  <a:cubicBezTo>
                    <a:pt x="9234" y="10071"/>
                    <a:pt x="9340" y="10058"/>
                    <a:pt x="9449" y="10028"/>
                  </a:cubicBezTo>
                  <a:cubicBezTo>
                    <a:pt x="9724" y="9953"/>
                    <a:pt x="12933" y="9101"/>
                    <a:pt x="12832" y="8925"/>
                  </a:cubicBezTo>
                  <a:cubicBezTo>
                    <a:pt x="12431" y="8223"/>
                    <a:pt x="12156" y="7572"/>
                    <a:pt x="11880" y="6845"/>
                  </a:cubicBezTo>
                  <a:cubicBezTo>
                    <a:pt x="11704" y="6419"/>
                    <a:pt x="11454" y="5993"/>
                    <a:pt x="11303" y="5542"/>
                  </a:cubicBezTo>
                  <a:cubicBezTo>
                    <a:pt x="10902" y="5918"/>
                    <a:pt x="10276" y="6218"/>
                    <a:pt x="9825" y="6519"/>
                  </a:cubicBezTo>
                  <a:cubicBezTo>
                    <a:pt x="9424" y="6168"/>
                    <a:pt x="8948" y="5893"/>
                    <a:pt x="8421" y="5742"/>
                  </a:cubicBezTo>
                  <a:cubicBezTo>
                    <a:pt x="8120" y="5642"/>
                    <a:pt x="7820" y="5592"/>
                    <a:pt x="7544" y="5492"/>
                  </a:cubicBezTo>
                  <a:cubicBezTo>
                    <a:pt x="6266" y="5015"/>
                    <a:pt x="5263" y="4063"/>
                    <a:pt x="3960" y="3637"/>
                  </a:cubicBezTo>
                  <a:cubicBezTo>
                    <a:pt x="3283" y="3411"/>
                    <a:pt x="2557" y="3261"/>
                    <a:pt x="2080" y="2735"/>
                  </a:cubicBezTo>
                  <a:cubicBezTo>
                    <a:pt x="1529" y="2083"/>
                    <a:pt x="1429" y="1106"/>
                    <a:pt x="1003" y="379"/>
                  </a:cubicBezTo>
                  <a:cubicBezTo>
                    <a:pt x="902" y="178"/>
                    <a:pt x="758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529718" y="3419369"/>
              <a:ext cx="69279" cy="53507"/>
            </a:xfrm>
            <a:custGeom>
              <a:avLst/>
              <a:gdLst/>
              <a:ahLst/>
              <a:cxnLst/>
              <a:rect l="l" t="t" r="r" b="b"/>
              <a:pathLst>
                <a:path w="1981" h="1530" extrusionOk="0">
                  <a:moveTo>
                    <a:pt x="1980" y="1"/>
                  </a:moveTo>
                  <a:lnTo>
                    <a:pt x="0" y="1529"/>
                  </a:lnTo>
                  <a:cubicBezTo>
                    <a:pt x="827" y="1279"/>
                    <a:pt x="1529" y="727"/>
                    <a:pt x="198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529718" y="3419369"/>
              <a:ext cx="69279" cy="53507"/>
            </a:xfrm>
            <a:custGeom>
              <a:avLst/>
              <a:gdLst/>
              <a:ahLst/>
              <a:cxnLst/>
              <a:rect l="l" t="t" r="r" b="b"/>
              <a:pathLst>
                <a:path w="1981" h="1530" fill="none" extrusionOk="0">
                  <a:moveTo>
                    <a:pt x="1980" y="1"/>
                  </a:moveTo>
                  <a:cubicBezTo>
                    <a:pt x="1529" y="727"/>
                    <a:pt x="827" y="1279"/>
                    <a:pt x="0" y="1529"/>
                  </a:cubicBez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607646" y="3338724"/>
              <a:ext cx="587281" cy="315585"/>
            </a:xfrm>
            <a:custGeom>
              <a:avLst/>
              <a:gdLst/>
              <a:ahLst/>
              <a:cxnLst/>
              <a:rect l="l" t="t" r="r" b="b"/>
              <a:pathLst>
                <a:path w="16793" h="9024" extrusionOk="0">
                  <a:moveTo>
                    <a:pt x="577" y="1"/>
                  </a:moveTo>
                  <a:cubicBezTo>
                    <a:pt x="251" y="1"/>
                    <a:pt x="0" y="302"/>
                    <a:pt x="75" y="602"/>
                  </a:cubicBezTo>
                  <a:lnTo>
                    <a:pt x="1805" y="8622"/>
                  </a:lnTo>
                  <a:cubicBezTo>
                    <a:pt x="1855" y="8848"/>
                    <a:pt x="2055" y="9023"/>
                    <a:pt x="2306" y="9023"/>
                  </a:cubicBezTo>
                  <a:lnTo>
                    <a:pt x="16241" y="9023"/>
                  </a:lnTo>
                  <a:cubicBezTo>
                    <a:pt x="16567" y="9023"/>
                    <a:pt x="16792" y="8723"/>
                    <a:pt x="16742" y="8397"/>
                  </a:cubicBezTo>
                  <a:lnTo>
                    <a:pt x="14988" y="402"/>
                  </a:lnTo>
                  <a:cubicBezTo>
                    <a:pt x="14938" y="151"/>
                    <a:pt x="14737" y="1"/>
                    <a:pt x="1451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7801356" y="3598181"/>
              <a:ext cx="180594" cy="148175"/>
            </a:xfrm>
            <a:custGeom>
              <a:avLst/>
              <a:gdLst/>
              <a:ahLst/>
              <a:cxnLst/>
              <a:rect l="l" t="t" r="r" b="b"/>
              <a:pathLst>
                <a:path w="5164" h="4237" extrusionOk="0">
                  <a:moveTo>
                    <a:pt x="2832" y="0"/>
                  </a:moveTo>
                  <a:cubicBezTo>
                    <a:pt x="2557" y="0"/>
                    <a:pt x="2306" y="226"/>
                    <a:pt x="2281" y="502"/>
                  </a:cubicBezTo>
                  <a:lnTo>
                    <a:pt x="2005" y="3885"/>
                  </a:lnTo>
                  <a:lnTo>
                    <a:pt x="0" y="3885"/>
                  </a:lnTo>
                  <a:lnTo>
                    <a:pt x="0" y="4236"/>
                  </a:lnTo>
                  <a:lnTo>
                    <a:pt x="5163" y="4236"/>
                  </a:lnTo>
                  <a:lnTo>
                    <a:pt x="5163" y="3885"/>
                  </a:lnTo>
                  <a:lnTo>
                    <a:pt x="3083" y="3885"/>
                  </a:lnTo>
                  <a:lnTo>
                    <a:pt x="3359" y="577"/>
                  </a:lnTo>
                  <a:cubicBezTo>
                    <a:pt x="3384" y="276"/>
                    <a:pt x="3133" y="0"/>
                    <a:pt x="28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806602" y="3393525"/>
              <a:ext cx="24585" cy="56340"/>
            </a:xfrm>
            <a:custGeom>
              <a:avLst/>
              <a:gdLst/>
              <a:ahLst/>
              <a:cxnLst/>
              <a:rect l="l" t="t" r="r" b="b"/>
              <a:pathLst>
                <a:path w="703" h="1611" extrusionOk="0">
                  <a:moveTo>
                    <a:pt x="251" y="0"/>
                  </a:moveTo>
                  <a:cubicBezTo>
                    <a:pt x="120" y="0"/>
                    <a:pt x="0" y="88"/>
                    <a:pt x="26" y="263"/>
                  </a:cubicBezTo>
                  <a:cubicBezTo>
                    <a:pt x="51" y="614"/>
                    <a:pt x="101" y="990"/>
                    <a:pt x="151" y="1366"/>
                  </a:cubicBezTo>
                  <a:cubicBezTo>
                    <a:pt x="163" y="1529"/>
                    <a:pt x="308" y="1611"/>
                    <a:pt x="442" y="1611"/>
                  </a:cubicBezTo>
                  <a:cubicBezTo>
                    <a:pt x="577" y="1611"/>
                    <a:pt x="702" y="1529"/>
                    <a:pt x="677" y="1366"/>
                  </a:cubicBezTo>
                  <a:cubicBezTo>
                    <a:pt x="627" y="990"/>
                    <a:pt x="602" y="614"/>
                    <a:pt x="552" y="263"/>
                  </a:cubicBezTo>
                  <a:cubicBezTo>
                    <a:pt x="527" y="88"/>
                    <a:pt x="383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7843847" y="3393525"/>
              <a:ext cx="24585" cy="56340"/>
            </a:xfrm>
            <a:custGeom>
              <a:avLst/>
              <a:gdLst/>
              <a:ahLst/>
              <a:cxnLst/>
              <a:rect l="l" t="t" r="r" b="b"/>
              <a:pathLst>
                <a:path w="703" h="1611" extrusionOk="0">
                  <a:moveTo>
                    <a:pt x="261" y="0"/>
                  </a:moveTo>
                  <a:cubicBezTo>
                    <a:pt x="126" y="0"/>
                    <a:pt x="1" y="88"/>
                    <a:pt x="13" y="263"/>
                  </a:cubicBezTo>
                  <a:cubicBezTo>
                    <a:pt x="63" y="614"/>
                    <a:pt x="113" y="990"/>
                    <a:pt x="138" y="1366"/>
                  </a:cubicBezTo>
                  <a:cubicBezTo>
                    <a:pt x="164" y="1529"/>
                    <a:pt x="308" y="1611"/>
                    <a:pt x="442" y="1611"/>
                  </a:cubicBezTo>
                  <a:cubicBezTo>
                    <a:pt x="577" y="1611"/>
                    <a:pt x="702" y="1529"/>
                    <a:pt x="690" y="1366"/>
                  </a:cubicBezTo>
                  <a:cubicBezTo>
                    <a:pt x="640" y="990"/>
                    <a:pt x="615" y="614"/>
                    <a:pt x="565" y="263"/>
                  </a:cubicBezTo>
                  <a:cubicBezTo>
                    <a:pt x="540" y="88"/>
                    <a:pt x="395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7881547" y="3393525"/>
              <a:ext cx="24585" cy="56340"/>
            </a:xfrm>
            <a:custGeom>
              <a:avLst/>
              <a:gdLst/>
              <a:ahLst/>
              <a:cxnLst/>
              <a:rect l="l" t="t" r="r" b="b"/>
              <a:pathLst>
                <a:path w="703" h="1611" extrusionOk="0">
                  <a:moveTo>
                    <a:pt x="260" y="0"/>
                  </a:moveTo>
                  <a:cubicBezTo>
                    <a:pt x="126" y="0"/>
                    <a:pt x="0" y="88"/>
                    <a:pt x="13" y="263"/>
                  </a:cubicBezTo>
                  <a:cubicBezTo>
                    <a:pt x="63" y="614"/>
                    <a:pt x="113" y="990"/>
                    <a:pt x="138" y="1366"/>
                  </a:cubicBezTo>
                  <a:cubicBezTo>
                    <a:pt x="163" y="1529"/>
                    <a:pt x="307" y="1611"/>
                    <a:pt x="442" y="1611"/>
                  </a:cubicBezTo>
                  <a:cubicBezTo>
                    <a:pt x="577" y="1611"/>
                    <a:pt x="702" y="1529"/>
                    <a:pt x="690" y="1366"/>
                  </a:cubicBezTo>
                  <a:cubicBezTo>
                    <a:pt x="639" y="990"/>
                    <a:pt x="589" y="614"/>
                    <a:pt x="564" y="263"/>
                  </a:cubicBezTo>
                  <a:cubicBezTo>
                    <a:pt x="539" y="88"/>
                    <a:pt x="395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7919247" y="3393525"/>
              <a:ext cx="24550" cy="56340"/>
            </a:xfrm>
            <a:custGeom>
              <a:avLst/>
              <a:gdLst/>
              <a:ahLst/>
              <a:cxnLst/>
              <a:rect l="l" t="t" r="r" b="b"/>
              <a:pathLst>
                <a:path w="702" h="1611" extrusionOk="0">
                  <a:moveTo>
                    <a:pt x="260" y="0"/>
                  </a:moveTo>
                  <a:cubicBezTo>
                    <a:pt x="125" y="0"/>
                    <a:pt x="0" y="88"/>
                    <a:pt x="13" y="263"/>
                  </a:cubicBezTo>
                  <a:cubicBezTo>
                    <a:pt x="63" y="614"/>
                    <a:pt x="88" y="990"/>
                    <a:pt x="138" y="1366"/>
                  </a:cubicBezTo>
                  <a:cubicBezTo>
                    <a:pt x="163" y="1529"/>
                    <a:pt x="307" y="1611"/>
                    <a:pt x="442" y="1611"/>
                  </a:cubicBezTo>
                  <a:cubicBezTo>
                    <a:pt x="576" y="1611"/>
                    <a:pt x="702" y="1529"/>
                    <a:pt x="689" y="1366"/>
                  </a:cubicBezTo>
                  <a:cubicBezTo>
                    <a:pt x="639" y="990"/>
                    <a:pt x="589" y="614"/>
                    <a:pt x="564" y="263"/>
                  </a:cubicBezTo>
                  <a:cubicBezTo>
                    <a:pt x="539" y="88"/>
                    <a:pt x="395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7956492" y="3393525"/>
              <a:ext cx="24550" cy="56340"/>
            </a:xfrm>
            <a:custGeom>
              <a:avLst/>
              <a:gdLst/>
              <a:ahLst/>
              <a:cxnLst/>
              <a:rect l="l" t="t" r="r" b="b"/>
              <a:pathLst>
                <a:path w="702" h="1611" extrusionOk="0">
                  <a:moveTo>
                    <a:pt x="260" y="0"/>
                  </a:moveTo>
                  <a:cubicBezTo>
                    <a:pt x="126" y="0"/>
                    <a:pt x="0" y="88"/>
                    <a:pt x="25" y="263"/>
                  </a:cubicBezTo>
                  <a:cubicBezTo>
                    <a:pt x="75" y="614"/>
                    <a:pt x="100" y="990"/>
                    <a:pt x="151" y="1366"/>
                  </a:cubicBezTo>
                  <a:cubicBezTo>
                    <a:pt x="176" y="1529"/>
                    <a:pt x="320" y="1611"/>
                    <a:pt x="451" y="1611"/>
                  </a:cubicBezTo>
                  <a:cubicBezTo>
                    <a:pt x="583" y="1611"/>
                    <a:pt x="702" y="1529"/>
                    <a:pt x="677" y="1366"/>
                  </a:cubicBezTo>
                  <a:cubicBezTo>
                    <a:pt x="652" y="990"/>
                    <a:pt x="602" y="614"/>
                    <a:pt x="552" y="263"/>
                  </a:cubicBezTo>
                  <a:cubicBezTo>
                    <a:pt x="539" y="88"/>
                    <a:pt x="395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271135" y="3656899"/>
              <a:ext cx="20214" cy="29831"/>
            </a:xfrm>
            <a:custGeom>
              <a:avLst/>
              <a:gdLst/>
              <a:ahLst/>
              <a:cxnLst/>
              <a:rect l="l" t="t" r="r" b="b"/>
              <a:pathLst>
                <a:path w="578" h="853" extrusionOk="0">
                  <a:moveTo>
                    <a:pt x="552" y="1"/>
                  </a:moveTo>
                  <a:lnTo>
                    <a:pt x="1" y="853"/>
                  </a:lnTo>
                  <a:cubicBezTo>
                    <a:pt x="151" y="828"/>
                    <a:pt x="302" y="778"/>
                    <a:pt x="402" y="702"/>
                  </a:cubicBezTo>
                  <a:cubicBezTo>
                    <a:pt x="577" y="527"/>
                    <a:pt x="577" y="25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8385074" y="3473716"/>
              <a:ext cx="29866" cy="13359"/>
            </a:xfrm>
            <a:custGeom>
              <a:avLst/>
              <a:gdLst/>
              <a:ahLst/>
              <a:cxnLst/>
              <a:rect l="l" t="t" r="r" b="b"/>
              <a:pathLst>
                <a:path w="854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6" y="176"/>
                    <a:pt x="176" y="326"/>
                    <a:pt x="352" y="376"/>
                  </a:cubicBezTo>
                  <a:cubicBezTo>
                    <a:pt x="374" y="380"/>
                    <a:pt x="397" y="381"/>
                    <a:pt x="420" y="381"/>
                  </a:cubicBezTo>
                  <a:cubicBezTo>
                    <a:pt x="577" y="381"/>
                    <a:pt x="744" y="307"/>
                    <a:pt x="853" y="1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5844986" y="3744539"/>
              <a:ext cx="3032719" cy="34237"/>
            </a:xfrm>
            <a:custGeom>
              <a:avLst/>
              <a:gdLst/>
              <a:ahLst/>
              <a:cxnLst/>
              <a:rect l="l" t="t" r="r" b="b"/>
              <a:pathLst>
                <a:path w="86719" h="979" extrusionOk="0">
                  <a:moveTo>
                    <a:pt x="1" y="1"/>
                  </a:moveTo>
                  <a:lnTo>
                    <a:pt x="1" y="978"/>
                  </a:lnTo>
                  <a:lnTo>
                    <a:pt x="86718" y="978"/>
                  </a:lnTo>
                  <a:lnTo>
                    <a:pt x="8671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8634879" y="3751569"/>
              <a:ext cx="211265" cy="789733"/>
            </a:xfrm>
            <a:custGeom>
              <a:avLst/>
              <a:gdLst/>
              <a:ahLst/>
              <a:cxnLst/>
              <a:rect l="l" t="t" r="r" b="b"/>
              <a:pathLst>
                <a:path w="6041" h="22582" extrusionOk="0">
                  <a:moveTo>
                    <a:pt x="1" y="0"/>
                  </a:moveTo>
                  <a:lnTo>
                    <a:pt x="5389" y="22582"/>
                  </a:lnTo>
                  <a:lnTo>
                    <a:pt x="6041" y="22582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8425397" y="3754968"/>
              <a:ext cx="212139" cy="789733"/>
            </a:xfrm>
            <a:custGeom>
              <a:avLst/>
              <a:gdLst/>
              <a:ahLst/>
              <a:cxnLst/>
              <a:rect l="l" t="t" r="r" b="b"/>
              <a:pathLst>
                <a:path w="6066" h="22582" extrusionOk="0">
                  <a:moveTo>
                    <a:pt x="1" y="0"/>
                  </a:moveTo>
                  <a:lnTo>
                    <a:pt x="5414" y="22582"/>
                  </a:lnTo>
                  <a:lnTo>
                    <a:pt x="6066" y="22582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5884435" y="3751569"/>
              <a:ext cx="212139" cy="789733"/>
            </a:xfrm>
            <a:custGeom>
              <a:avLst/>
              <a:gdLst/>
              <a:ahLst/>
              <a:cxnLst/>
              <a:rect l="l" t="t" r="r" b="b"/>
              <a:pathLst>
                <a:path w="6066" h="22582" extrusionOk="0">
                  <a:moveTo>
                    <a:pt x="5414" y="0"/>
                  </a:moveTo>
                  <a:lnTo>
                    <a:pt x="1" y="22582"/>
                  </a:lnTo>
                  <a:lnTo>
                    <a:pt x="677" y="22582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6093917" y="3751569"/>
              <a:ext cx="211265" cy="789733"/>
            </a:xfrm>
            <a:custGeom>
              <a:avLst/>
              <a:gdLst/>
              <a:ahLst/>
              <a:cxnLst/>
              <a:rect l="l" t="t" r="r" b="b"/>
              <a:pathLst>
                <a:path w="6041" h="22582" extrusionOk="0">
                  <a:moveTo>
                    <a:pt x="5389" y="0"/>
                  </a:moveTo>
                  <a:lnTo>
                    <a:pt x="1" y="22582"/>
                  </a:lnTo>
                  <a:lnTo>
                    <a:pt x="652" y="2258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7314021" y="3998821"/>
              <a:ext cx="384795" cy="582210"/>
            </a:xfrm>
            <a:custGeom>
              <a:avLst/>
              <a:gdLst/>
              <a:ahLst/>
              <a:cxnLst/>
              <a:rect l="l" t="t" r="r" b="b"/>
              <a:pathLst>
                <a:path w="11003" h="16648" extrusionOk="0">
                  <a:moveTo>
                    <a:pt x="2014" y="1"/>
                  </a:moveTo>
                  <a:cubicBezTo>
                    <a:pt x="1825" y="1"/>
                    <a:pt x="1638" y="31"/>
                    <a:pt x="1479" y="123"/>
                  </a:cubicBezTo>
                  <a:cubicBezTo>
                    <a:pt x="1303" y="249"/>
                    <a:pt x="1178" y="399"/>
                    <a:pt x="1078" y="575"/>
                  </a:cubicBezTo>
                  <a:cubicBezTo>
                    <a:pt x="627" y="1226"/>
                    <a:pt x="226" y="1928"/>
                    <a:pt x="126" y="2680"/>
                  </a:cubicBezTo>
                  <a:cubicBezTo>
                    <a:pt x="0" y="3432"/>
                    <a:pt x="176" y="4234"/>
                    <a:pt x="727" y="4710"/>
                  </a:cubicBezTo>
                  <a:cubicBezTo>
                    <a:pt x="1228" y="5161"/>
                    <a:pt x="1955" y="5261"/>
                    <a:pt x="2632" y="5362"/>
                  </a:cubicBezTo>
                  <a:cubicBezTo>
                    <a:pt x="3058" y="5412"/>
                    <a:pt x="3459" y="5512"/>
                    <a:pt x="3860" y="5587"/>
                  </a:cubicBezTo>
                  <a:cubicBezTo>
                    <a:pt x="4110" y="5612"/>
                    <a:pt x="4336" y="5587"/>
                    <a:pt x="4537" y="5712"/>
                  </a:cubicBezTo>
                  <a:cubicBezTo>
                    <a:pt x="5138" y="6113"/>
                    <a:pt x="4963" y="7066"/>
                    <a:pt x="4812" y="7692"/>
                  </a:cubicBezTo>
                  <a:cubicBezTo>
                    <a:pt x="4662" y="8269"/>
                    <a:pt x="4461" y="8895"/>
                    <a:pt x="4612" y="9447"/>
                  </a:cubicBezTo>
                  <a:cubicBezTo>
                    <a:pt x="4662" y="9597"/>
                    <a:pt x="4737" y="9748"/>
                    <a:pt x="4762" y="9898"/>
                  </a:cubicBezTo>
                  <a:cubicBezTo>
                    <a:pt x="4787" y="10098"/>
                    <a:pt x="4737" y="10299"/>
                    <a:pt x="4712" y="10499"/>
                  </a:cubicBezTo>
                  <a:cubicBezTo>
                    <a:pt x="4511" y="11552"/>
                    <a:pt x="4161" y="12680"/>
                    <a:pt x="4562" y="13682"/>
                  </a:cubicBezTo>
                  <a:cubicBezTo>
                    <a:pt x="4612" y="13783"/>
                    <a:pt x="4662" y="13908"/>
                    <a:pt x="4687" y="14033"/>
                  </a:cubicBezTo>
                  <a:cubicBezTo>
                    <a:pt x="4712" y="14134"/>
                    <a:pt x="4687" y="14234"/>
                    <a:pt x="4687" y="14359"/>
                  </a:cubicBezTo>
                  <a:cubicBezTo>
                    <a:pt x="4587" y="15061"/>
                    <a:pt x="4511" y="15788"/>
                    <a:pt x="4436" y="16489"/>
                  </a:cubicBezTo>
                  <a:cubicBezTo>
                    <a:pt x="4436" y="16489"/>
                    <a:pt x="6867" y="16615"/>
                    <a:pt x="7068" y="16615"/>
                  </a:cubicBezTo>
                  <a:cubicBezTo>
                    <a:pt x="7225" y="16615"/>
                    <a:pt x="7498" y="16647"/>
                    <a:pt x="7749" y="16647"/>
                  </a:cubicBezTo>
                  <a:cubicBezTo>
                    <a:pt x="7937" y="16647"/>
                    <a:pt x="8113" y="16629"/>
                    <a:pt x="8221" y="16565"/>
                  </a:cubicBezTo>
                  <a:cubicBezTo>
                    <a:pt x="8622" y="16314"/>
                    <a:pt x="8697" y="15136"/>
                    <a:pt x="8772" y="14710"/>
                  </a:cubicBezTo>
                  <a:cubicBezTo>
                    <a:pt x="8847" y="14083"/>
                    <a:pt x="8897" y="13457"/>
                    <a:pt x="9023" y="12855"/>
                  </a:cubicBezTo>
                  <a:cubicBezTo>
                    <a:pt x="9223" y="11753"/>
                    <a:pt x="9699" y="10700"/>
                    <a:pt x="9900" y="9597"/>
                  </a:cubicBezTo>
                  <a:cubicBezTo>
                    <a:pt x="10000" y="9046"/>
                    <a:pt x="9950" y="8444"/>
                    <a:pt x="10075" y="7918"/>
                  </a:cubicBezTo>
                  <a:cubicBezTo>
                    <a:pt x="10151" y="7442"/>
                    <a:pt x="10276" y="6991"/>
                    <a:pt x="10351" y="6514"/>
                  </a:cubicBezTo>
                  <a:cubicBezTo>
                    <a:pt x="10552" y="5387"/>
                    <a:pt x="10727" y="4284"/>
                    <a:pt x="10928" y="3156"/>
                  </a:cubicBezTo>
                  <a:cubicBezTo>
                    <a:pt x="10953" y="2880"/>
                    <a:pt x="11003" y="2630"/>
                    <a:pt x="10978" y="2379"/>
                  </a:cubicBezTo>
                  <a:cubicBezTo>
                    <a:pt x="10953" y="2354"/>
                    <a:pt x="10953" y="2329"/>
                    <a:pt x="10953" y="2304"/>
                  </a:cubicBezTo>
                  <a:cubicBezTo>
                    <a:pt x="10677" y="925"/>
                    <a:pt x="8196" y="1026"/>
                    <a:pt x="7068" y="850"/>
                  </a:cubicBezTo>
                  <a:cubicBezTo>
                    <a:pt x="5539" y="575"/>
                    <a:pt x="4035" y="324"/>
                    <a:pt x="2506" y="48"/>
                  </a:cubicBezTo>
                  <a:cubicBezTo>
                    <a:pt x="2353" y="25"/>
                    <a:pt x="2183" y="1"/>
                    <a:pt x="201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7329793" y="3880825"/>
              <a:ext cx="584658" cy="774975"/>
            </a:xfrm>
            <a:custGeom>
              <a:avLst/>
              <a:gdLst/>
              <a:ahLst/>
              <a:cxnLst/>
              <a:rect l="l" t="t" r="r" b="b"/>
              <a:pathLst>
                <a:path w="16718" h="22160" extrusionOk="0">
                  <a:moveTo>
                    <a:pt x="2784" y="1"/>
                  </a:moveTo>
                  <a:cubicBezTo>
                    <a:pt x="2489" y="1"/>
                    <a:pt x="2209" y="40"/>
                    <a:pt x="1980" y="114"/>
                  </a:cubicBezTo>
                  <a:cubicBezTo>
                    <a:pt x="727" y="515"/>
                    <a:pt x="326" y="2069"/>
                    <a:pt x="201" y="3372"/>
                  </a:cubicBezTo>
                  <a:cubicBezTo>
                    <a:pt x="76" y="4450"/>
                    <a:pt x="0" y="5527"/>
                    <a:pt x="301" y="6580"/>
                  </a:cubicBezTo>
                  <a:cubicBezTo>
                    <a:pt x="777" y="8109"/>
                    <a:pt x="2055" y="9287"/>
                    <a:pt x="3509" y="9939"/>
                  </a:cubicBezTo>
                  <a:cubicBezTo>
                    <a:pt x="4662" y="10440"/>
                    <a:pt x="5915" y="10640"/>
                    <a:pt x="7168" y="10715"/>
                  </a:cubicBezTo>
                  <a:cubicBezTo>
                    <a:pt x="7282" y="10721"/>
                    <a:pt x="7397" y="10724"/>
                    <a:pt x="7511" y="10724"/>
                  </a:cubicBezTo>
                  <a:cubicBezTo>
                    <a:pt x="8349" y="10724"/>
                    <a:pt x="9187" y="10575"/>
                    <a:pt x="10025" y="10465"/>
                  </a:cubicBezTo>
                  <a:cubicBezTo>
                    <a:pt x="10113" y="10455"/>
                    <a:pt x="10186" y="10450"/>
                    <a:pt x="10248" y="10450"/>
                  </a:cubicBezTo>
                  <a:cubicBezTo>
                    <a:pt x="10648" y="10450"/>
                    <a:pt x="10550" y="10664"/>
                    <a:pt x="10376" y="11142"/>
                  </a:cubicBezTo>
                  <a:cubicBezTo>
                    <a:pt x="10251" y="11442"/>
                    <a:pt x="10151" y="11743"/>
                    <a:pt x="10025" y="12019"/>
                  </a:cubicBezTo>
                  <a:cubicBezTo>
                    <a:pt x="9950" y="12219"/>
                    <a:pt x="9875" y="12395"/>
                    <a:pt x="9825" y="12595"/>
                  </a:cubicBezTo>
                  <a:cubicBezTo>
                    <a:pt x="9624" y="13046"/>
                    <a:pt x="9449" y="13548"/>
                    <a:pt x="9424" y="14049"/>
                  </a:cubicBezTo>
                  <a:cubicBezTo>
                    <a:pt x="9399" y="14550"/>
                    <a:pt x="9524" y="15051"/>
                    <a:pt x="9549" y="15553"/>
                  </a:cubicBezTo>
                  <a:cubicBezTo>
                    <a:pt x="9574" y="16405"/>
                    <a:pt x="9123" y="17157"/>
                    <a:pt x="9123" y="18009"/>
                  </a:cubicBezTo>
                  <a:cubicBezTo>
                    <a:pt x="9123" y="18310"/>
                    <a:pt x="9198" y="18610"/>
                    <a:pt x="9223" y="18936"/>
                  </a:cubicBezTo>
                  <a:cubicBezTo>
                    <a:pt x="9248" y="19237"/>
                    <a:pt x="9198" y="19563"/>
                    <a:pt x="9173" y="19863"/>
                  </a:cubicBezTo>
                  <a:lnTo>
                    <a:pt x="8948" y="21392"/>
                  </a:lnTo>
                  <a:cubicBezTo>
                    <a:pt x="8898" y="21793"/>
                    <a:pt x="8772" y="22069"/>
                    <a:pt x="9248" y="22119"/>
                  </a:cubicBezTo>
                  <a:cubicBezTo>
                    <a:pt x="9535" y="22148"/>
                    <a:pt x="9818" y="22159"/>
                    <a:pt x="10101" y="22159"/>
                  </a:cubicBezTo>
                  <a:cubicBezTo>
                    <a:pt x="11054" y="22159"/>
                    <a:pt x="11991" y="22027"/>
                    <a:pt x="12958" y="21969"/>
                  </a:cubicBezTo>
                  <a:cubicBezTo>
                    <a:pt x="13008" y="21969"/>
                    <a:pt x="13058" y="21969"/>
                    <a:pt x="13108" y="21919"/>
                  </a:cubicBezTo>
                  <a:cubicBezTo>
                    <a:pt x="13133" y="21893"/>
                    <a:pt x="13133" y="21868"/>
                    <a:pt x="13158" y="21818"/>
                  </a:cubicBezTo>
                  <a:cubicBezTo>
                    <a:pt x="13609" y="20064"/>
                    <a:pt x="14035" y="18385"/>
                    <a:pt x="14261" y="16580"/>
                  </a:cubicBezTo>
                  <a:cubicBezTo>
                    <a:pt x="14261" y="16405"/>
                    <a:pt x="14286" y="16254"/>
                    <a:pt x="14361" y="16104"/>
                  </a:cubicBezTo>
                  <a:cubicBezTo>
                    <a:pt x="14436" y="15929"/>
                    <a:pt x="14587" y="15778"/>
                    <a:pt x="14737" y="15628"/>
                  </a:cubicBezTo>
                  <a:cubicBezTo>
                    <a:pt x="15038" y="15227"/>
                    <a:pt x="15063" y="14801"/>
                    <a:pt x="15188" y="14350"/>
                  </a:cubicBezTo>
                  <a:cubicBezTo>
                    <a:pt x="15339" y="13898"/>
                    <a:pt x="15489" y="13472"/>
                    <a:pt x="15589" y="12996"/>
                  </a:cubicBezTo>
                  <a:cubicBezTo>
                    <a:pt x="15815" y="11893"/>
                    <a:pt x="16066" y="10791"/>
                    <a:pt x="16291" y="9688"/>
                  </a:cubicBezTo>
                  <a:cubicBezTo>
                    <a:pt x="16492" y="8786"/>
                    <a:pt x="16717" y="7959"/>
                    <a:pt x="16241" y="7081"/>
                  </a:cubicBezTo>
                  <a:cubicBezTo>
                    <a:pt x="16066" y="6806"/>
                    <a:pt x="15815" y="6580"/>
                    <a:pt x="15564" y="6380"/>
                  </a:cubicBezTo>
                  <a:cubicBezTo>
                    <a:pt x="13384" y="4600"/>
                    <a:pt x="10602" y="3573"/>
                    <a:pt x="7795" y="3472"/>
                  </a:cubicBezTo>
                  <a:cubicBezTo>
                    <a:pt x="6742" y="3447"/>
                    <a:pt x="5414" y="3372"/>
                    <a:pt x="5013" y="2395"/>
                  </a:cubicBezTo>
                  <a:cubicBezTo>
                    <a:pt x="4863" y="2044"/>
                    <a:pt x="4913" y="1618"/>
                    <a:pt x="4863" y="1217"/>
                  </a:cubicBezTo>
                  <a:cubicBezTo>
                    <a:pt x="4730" y="367"/>
                    <a:pt x="3687" y="1"/>
                    <a:pt x="27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7263172" y="3227723"/>
              <a:ext cx="130620" cy="279460"/>
            </a:xfrm>
            <a:custGeom>
              <a:avLst/>
              <a:gdLst/>
              <a:ahLst/>
              <a:cxnLst/>
              <a:rect l="l" t="t" r="r" b="b"/>
              <a:pathLst>
                <a:path w="3735" h="7991" extrusionOk="0">
                  <a:moveTo>
                    <a:pt x="2378" y="1"/>
                  </a:moveTo>
                  <a:cubicBezTo>
                    <a:pt x="2161" y="1"/>
                    <a:pt x="1935" y="82"/>
                    <a:pt x="1755" y="217"/>
                  </a:cubicBezTo>
                  <a:cubicBezTo>
                    <a:pt x="1454" y="443"/>
                    <a:pt x="1204" y="869"/>
                    <a:pt x="978" y="1195"/>
                  </a:cubicBezTo>
                  <a:cubicBezTo>
                    <a:pt x="677" y="1646"/>
                    <a:pt x="502" y="2247"/>
                    <a:pt x="376" y="2774"/>
                  </a:cubicBezTo>
                  <a:cubicBezTo>
                    <a:pt x="1" y="4177"/>
                    <a:pt x="326" y="5656"/>
                    <a:pt x="652" y="7060"/>
                  </a:cubicBezTo>
                  <a:cubicBezTo>
                    <a:pt x="677" y="7235"/>
                    <a:pt x="727" y="7435"/>
                    <a:pt x="853" y="7586"/>
                  </a:cubicBezTo>
                  <a:cubicBezTo>
                    <a:pt x="1078" y="7912"/>
                    <a:pt x="1529" y="7962"/>
                    <a:pt x="1930" y="7987"/>
                  </a:cubicBezTo>
                  <a:cubicBezTo>
                    <a:pt x="1963" y="7989"/>
                    <a:pt x="1996" y="7991"/>
                    <a:pt x="2028" y="7991"/>
                  </a:cubicBezTo>
                  <a:cubicBezTo>
                    <a:pt x="2632" y="7991"/>
                    <a:pt x="3085" y="7550"/>
                    <a:pt x="3108" y="6884"/>
                  </a:cubicBezTo>
                  <a:cubicBezTo>
                    <a:pt x="3133" y="6533"/>
                    <a:pt x="2983" y="6207"/>
                    <a:pt x="2958" y="5857"/>
                  </a:cubicBezTo>
                  <a:cubicBezTo>
                    <a:pt x="2933" y="5531"/>
                    <a:pt x="2933" y="5230"/>
                    <a:pt x="2883" y="4879"/>
                  </a:cubicBezTo>
                  <a:cubicBezTo>
                    <a:pt x="2833" y="4603"/>
                    <a:pt x="2858" y="4278"/>
                    <a:pt x="3058" y="4077"/>
                  </a:cubicBezTo>
                  <a:cubicBezTo>
                    <a:pt x="3184" y="3927"/>
                    <a:pt x="3384" y="3852"/>
                    <a:pt x="3509" y="3701"/>
                  </a:cubicBezTo>
                  <a:cubicBezTo>
                    <a:pt x="3735" y="3450"/>
                    <a:pt x="3685" y="3075"/>
                    <a:pt x="3635" y="2749"/>
                  </a:cubicBezTo>
                  <a:cubicBezTo>
                    <a:pt x="3610" y="2573"/>
                    <a:pt x="3585" y="2423"/>
                    <a:pt x="3534" y="2247"/>
                  </a:cubicBezTo>
                  <a:cubicBezTo>
                    <a:pt x="3434" y="1746"/>
                    <a:pt x="3309" y="1245"/>
                    <a:pt x="3133" y="744"/>
                  </a:cubicBezTo>
                  <a:cubicBezTo>
                    <a:pt x="3058" y="518"/>
                    <a:pt x="2958" y="268"/>
                    <a:pt x="2783" y="117"/>
                  </a:cubicBezTo>
                  <a:cubicBezTo>
                    <a:pt x="2662" y="37"/>
                    <a:pt x="2522" y="1"/>
                    <a:pt x="237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7505947" y="3153792"/>
              <a:ext cx="577664" cy="419766"/>
            </a:xfrm>
            <a:custGeom>
              <a:avLst/>
              <a:gdLst/>
              <a:ahLst/>
              <a:cxnLst/>
              <a:rect l="l" t="t" r="r" b="b"/>
              <a:pathLst>
                <a:path w="16518" h="12003" extrusionOk="0">
                  <a:moveTo>
                    <a:pt x="15858" y="0"/>
                  </a:moveTo>
                  <a:cubicBezTo>
                    <a:pt x="15678" y="0"/>
                    <a:pt x="15514" y="237"/>
                    <a:pt x="15415" y="452"/>
                  </a:cubicBezTo>
                  <a:cubicBezTo>
                    <a:pt x="15064" y="1254"/>
                    <a:pt x="15289" y="2382"/>
                    <a:pt x="14537" y="2958"/>
                  </a:cubicBezTo>
                  <a:cubicBezTo>
                    <a:pt x="13635" y="3635"/>
                    <a:pt x="12658" y="4136"/>
                    <a:pt x="11630" y="4612"/>
                  </a:cubicBezTo>
                  <a:cubicBezTo>
                    <a:pt x="10126" y="5314"/>
                    <a:pt x="8623" y="6066"/>
                    <a:pt x="7094" y="6692"/>
                  </a:cubicBezTo>
                  <a:cubicBezTo>
                    <a:pt x="5690" y="7269"/>
                    <a:pt x="4211" y="7570"/>
                    <a:pt x="2783" y="8071"/>
                  </a:cubicBezTo>
                  <a:cubicBezTo>
                    <a:pt x="2708" y="8096"/>
                    <a:pt x="2633" y="8121"/>
                    <a:pt x="2557" y="8146"/>
                  </a:cubicBezTo>
                  <a:cubicBezTo>
                    <a:pt x="2031" y="8346"/>
                    <a:pt x="1505" y="8647"/>
                    <a:pt x="1029" y="8923"/>
                  </a:cubicBezTo>
                  <a:cubicBezTo>
                    <a:pt x="552" y="9199"/>
                    <a:pt x="277" y="9700"/>
                    <a:pt x="176" y="10201"/>
                  </a:cubicBezTo>
                  <a:cubicBezTo>
                    <a:pt x="1" y="11279"/>
                    <a:pt x="1104" y="11880"/>
                    <a:pt x="2031" y="11981"/>
                  </a:cubicBezTo>
                  <a:cubicBezTo>
                    <a:pt x="2169" y="11995"/>
                    <a:pt x="2305" y="12002"/>
                    <a:pt x="2439" y="12002"/>
                  </a:cubicBezTo>
                  <a:cubicBezTo>
                    <a:pt x="3446" y="12002"/>
                    <a:pt x="4344" y="11619"/>
                    <a:pt x="5339" y="11354"/>
                  </a:cubicBezTo>
                  <a:cubicBezTo>
                    <a:pt x="5339" y="11354"/>
                    <a:pt x="5364" y="11354"/>
                    <a:pt x="5389" y="11329"/>
                  </a:cubicBezTo>
                  <a:cubicBezTo>
                    <a:pt x="6492" y="11053"/>
                    <a:pt x="7595" y="10502"/>
                    <a:pt x="8572" y="9875"/>
                  </a:cubicBezTo>
                  <a:cubicBezTo>
                    <a:pt x="9575" y="9224"/>
                    <a:pt x="10377" y="8422"/>
                    <a:pt x="11254" y="7620"/>
                  </a:cubicBezTo>
                  <a:cubicBezTo>
                    <a:pt x="12131" y="6818"/>
                    <a:pt x="13059" y="6041"/>
                    <a:pt x="14011" y="5314"/>
                  </a:cubicBezTo>
                  <a:cubicBezTo>
                    <a:pt x="14312" y="5088"/>
                    <a:pt x="14587" y="4813"/>
                    <a:pt x="14888" y="4562"/>
                  </a:cubicBezTo>
                  <a:cubicBezTo>
                    <a:pt x="15139" y="4336"/>
                    <a:pt x="15389" y="4111"/>
                    <a:pt x="15640" y="3885"/>
                  </a:cubicBezTo>
                  <a:cubicBezTo>
                    <a:pt x="15891" y="3635"/>
                    <a:pt x="16166" y="3409"/>
                    <a:pt x="16292" y="3083"/>
                  </a:cubicBezTo>
                  <a:cubicBezTo>
                    <a:pt x="16517" y="2632"/>
                    <a:pt x="16442" y="2156"/>
                    <a:pt x="16392" y="1680"/>
                  </a:cubicBezTo>
                  <a:cubicBezTo>
                    <a:pt x="16317" y="1204"/>
                    <a:pt x="16392" y="652"/>
                    <a:pt x="16141" y="226"/>
                  </a:cubicBezTo>
                  <a:cubicBezTo>
                    <a:pt x="16047" y="64"/>
                    <a:pt x="15950" y="0"/>
                    <a:pt x="158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7"/>
            <p:cNvSpPr/>
            <p:nvPr/>
          </p:nvSpPr>
          <p:spPr>
            <a:xfrm>
              <a:off x="7127305" y="3426399"/>
              <a:ext cx="513666" cy="496320"/>
            </a:xfrm>
            <a:custGeom>
              <a:avLst/>
              <a:gdLst/>
              <a:ahLst/>
              <a:cxnLst/>
              <a:rect l="l" t="t" r="r" b="b"/>
              <a:pathLst>
                <a:path w="14688" h="14192" extrusionOk="0">
                  <a:moveTo>
                    <a:pt x="13460" y="0"/>
                  </a:moveTo>
                  <a:cubicBezTo>
                    <a:pt x="11755" y="451"/>
                    <a:pt x="10001" y="677"/>
                    <a:pt x="8221" y="702"/>
                  </a:cubicBezTo>
                  <a:cubicBezTo>
                    <a:pt x="6041" y="727"/>
                    <a:pt x="4988" y="852"/>
                    <a:pt x="3485" y="2406"/>
                  </a:cubicBezTo>
                  <a:cubicBezTo>
                    <a:pt x="2081" y="3910"/>
                    <a:pt x="853" y="5514"/>
                    <a:pt x="1" y="7394"/>
                  </a:cubicBezTo>
                  <a:cubicBezTo>
                    <a:pt x="452" y="7694"/>
                    <a:pt x="928" y="7995"/>
                    <a:pt x="1379" y="8271"/>
                  </a:cubicBezTo>
                  <a:cubicBezTo>
                    <a:pt x="2056" y="8697"/>
                    <a:pt x="3234" y="8973"/>
                    <a:pt x="3284" y="9900"/>
                  </a:cubicBezTo>
                  <a:cubicBezTo>
                    <a:pt x="3334" y="11053"/>
                    <a:pt x="3409" y="12206"/>
                    <a:pt x="3459" y="13333"/>
                  </a:cubicBezTo>
                  <a:cubicBezTo>
                    <a:pt x="3485" y="13509"/>
                    <a:pt x="3485" y="13684"/>
                    <a:pt x="3610" y="13785"/>
                  </a:cubicBezTo>
                  <a:cubicBezTo>
                    <a:pt x="3693" y="13868"/>
                    <a:pt x="3804" y="13895"/>
                    <a:pt x="3924" y="13895"/>
                  </a:cubicBezTo>
                  <a:cubicBezTo>
                    <a:pt x="4059" y="13895"/>
                    <a:pt x="4205" y="13861"/>
                    <a:pt x="4337" y="13835"/>
                  </a:cubicBezTo>
                  <a:cubicBezTo>
                    <a:pt x="4375" y="13828"/>
                    <a:pt x="4411" y="13824"/>
                    <a:pt x="4446" y="13824"/>
                  </a:cubicBezTo>
                  <a:cubicBezTo>
                    <a:pt x="4768" y="13824"/>
                    <a:pt x="4919" y="14115"/>
                    <a:pt x="5214" y="14161"/>
                  </a:cubicBezTo>
                  <a:cubicBezTo>
                    <a:pt x="5335" y="14183"/>
                    <a:pt x="5462" y="14191"/>
                    <a:pt x="5594" y="14191"/>
                  </a:cubicBezTo>
                  <a:cubicBezTo>
                    <a:pt x="6065" y="14191"/>
                    <a:pt x="6588" y="14080"/>
                    <a:pt x="7018" y="14060"/>
                  </a:cubicBezTo>
                  <a:cubicBezTo>
                    <a:pt x="7294" y="14035"/>
                    <a:pt x="10327" y="13885"/>
                    <a:pt x="10327" y="13860"/>
                  </a:cubicBezTo>
                  <a:cubicBezTo>
                    <a:pt x="10352" y="11579"/>
                    <a:pt x="10377" y="9298"/>
                    <a:pt x="10377" y="6993"/>
                  </a:cubicBezTo>
                  <a:cubicBezTo>
                    <a:pt x="10402" y="6742"/>
                    <a:pt x="10402" y="6441"/>
                    <a:pt x="10527" y="6216"/>
                  </a:cubicBezTo>
                  <a:cubicBezTo>
                    <a:pt x="10703" y="5915"/>
                    <a:pt x="11054" y="5765"/>
                    <a:pt x="11379" y="5664"/>
                  </a:cubicBezTo>
                  <a:cubicBezTo>
                    <a:pt x="12457" y="5288"/>
                    <a:pt x="13685" y="4887"/>
                    <a:pt x="14688" y="4361"/>
                  </a:cubicBezTo>
                  <a:cubicBezTo>
                    <a:pt x="14287" y="2907"/>
                    <a:pt x="13861" y="1454"/>
                    <a:pt x="134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7379733" y="4009243"/>
              <a:ext cx="268269" cy="247216"/>
            </a:xfrm>
            <a:custGeom>
              <a:avLst/>
              <a:gdLst/>
              <a:ahLst/>
              <a:cxnLst/>
              <a:rect l="l" t="t" r="r" b="b"/>
              <a:pathLst>
                <a:path w="7671" h="7069" fill="none" extrusionOk="0">
                  <a:moveTo>
                    <a:pt x="1" y="1"/>
                  </a:moveTo>
                  <a:cubicBezTo>
                    <a:pt x="828" y="101"/>
                    <a:pt x="1630" y="201"/>
                    <a:pt x="2457" y="302"/>
                  </a:cubicBezTo>
                  <a:cubicBezTo>
                    <a:pt x="3911" y="477"/>
                    <a:pt x="5515" y="703"/>
                    <a:pt x="6542" y="1780"/>
                  </a:cubicBezTo>
                  <a:cubicBezTo>
                    <a:pt x="7169" y="2457"/>
                    <a:pt x="7470" y="3384"/>
                    <a:pt x="7570" y="4287"/>
                  </a:cubicBezTo>
                  <a:cubicBezTo>
                    <a:pt x="7670" y="5214"/>
                    <a:pt x="7570" y="6141"/>
                    <a:pt x="7470" y="7069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7"/>
            <p:cNvSpPr/>
            <p:nvPr/>
          </p:nvSpPr>
          <p:spPr>
            <a:xfrm>
              <a:off x="7303494" y="4243275"/>
              <a:ext cx="17556" cy="383955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0" y="1"/>
                  </a:moveTo>
                  <a:lnTo>
                    <a:pt x="0" y="10978"/>
                  </a:lnTo>
                  <a:lnTo>
                    <a:pt x="502" y="1097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7"/>
            <p:cNvSpPr/>
            <p:nvPr/>
          </p:nvSpPr>
          <p:spPr>
            <a:xfrm>
              <a:off x="7159759" y="4627198"/>
              <a:ext cx="300652" cy="80645"/>
            </a:xfrm>
            <a:custGeom>
              <a:avLst/>
              <a:gdLst/>
              <a:ahLst/>
              <a:cxnLst/>
              <a:rect l="l" t="t" r="r" b="b"/>
              <a:pathLst>
                <a:path w="8597" h="2306" fill="none" extrusionOk="0">
                  <a:moveTo>
                    <a:pt x="0" y="2306"/>
                  </a:moveTo>
                  <a:cubicBezTo>
                    <a:pt x="0" y="677"/>
                    <a:pt x="2882" y="0"/>
                    <a:pt x="4311" y="0"/>
                  </a:cubicBezTo>
                  <a:cubicBezTo>
                    <a:pt x="6015" y="0"/>
                    <a:pt x="8597" y="627"/>
                    <a:pt x="8597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7"/>
            <p:cNvSpPr/>
            <p:nvPr/>
          </p:nvSpPr>
          <p:spPr>
            <a:xfrm>
              <a:off x="7312272" y="4628947"/>
              <a:ext cx="35" cy="93794"/>
            </a:xfrm>
            <a:custGeom>
              <a:avLst/>
              <a:gdLst/>
              <a:ahLst/>
              <a:cxnLst/>
              <a:rect l="l" t="t" r="r" b="b"/>
              <a:pathLst>
                <a:path w="1" h="2682" fill="none" extrusionOk="0">
                  <a:moveTo>
                    <a:pt x="0" y="26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7435828" y="4696443"/>
              <a:ext cx="50010" cy="49100"/>
            </a:xfrm>
            <a:custGeom>
              <a:avLst/>
              <a:gdLst/>
              <a:ahLst/>
              <a:cxnLst/>
              <a:rect l="l" t="t" r="r" b="b"/>
              <a:pathLst>
                <a:path w="1430" h="1404" extrusionOk="0">
                  <a:moveTo>
                    <a:pt x="703" y="0"/>
                  </a:moveTo>
                  <a:cubicBezTo>
                    <a:pt x="327" y="0"/>
                    <a:pt x="1" y="326"/>
                    <a:pt x="1" y="702"/>
                  </a:cubicBezTo>
                  <a:cubicBezTo>
                    <a:pt x="1" y="1103"/>
                    <a:pt x="327" y="1404"/>
                    <a:pt x="703" y="1404"/>
                  </a:cubicBezTo>
                  <a:cubicBezTo>
                    <a:pt x="1104" y="1404"/>
                    <a:pt x="1429" y="1103"/>
                    <a:pt x="1429" y="702"/>
                  </a:cubicBezTo>
                  <a:cubicBezTo>
                    <a:pt x="1429" y="326"/>
                    <a:pt x="110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7286848" y="4696443"/>
              <a:ext cx="49100" cy="49100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26"/>
                    <a:pt x="0" y="702"/>
                  </a:cubicBezTo>
                  <a:cubicBezTo>
                    <a:pt x="0" y="1103"/>
                    <a:pt x="326" y="1404"/>
                    <a:pt x="702" y="1404"/>
                  </a:cubicBezTo>
                  <a:cubicBezTo>
                    <a:pt x="1103" y="1404"/>
                    <a:pt x="1404" y="1103"/>
                    <a:pt x="1404" y="702"/>
                  </a:cubicBezTo>
                  <a:cubicBezTo>
                    <a:pt x="1404" y="326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7137832" y="4696443"/>
              <a:ext cx="49135" cy="49100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2" y="0"/>
                  </a:moveTo>
                  <a:cubicBezTo>
                    <a:pt x="301" y="0"/>
                    <a:pt x="1" y="326"/>
                    <a:pt x="1" y="702"/>
                  </a:cubicBezTo>
                  <a:cubicBezTo>
                    <a:pt x="1" y="1103"/>
                    <a:pt x="301" y="1404"/>
                    <a:pt x="702" y="1404"/>
                  </a:cubicBezTo>
                  <a:cubicBezTo>
                    <a:pt x="1103" y="1404"/>
                    <a:pt x="1404" y="1103"/>
                    <a:pt x="1404" y="702"/>
                  </a:cubicBezTo>
                  <a:cubicBezTo>
                    <a:pt x="1404" y="326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7067713" y="3665677"/>
              <a:ext cx="606551" cy="619700"/>
            </a:xfrm>
            <a:custGeom>
              <a:avLst/>
              <a:gdLst/>
              <a:ahLst/>
              <a:cxnLst/>
              <a:rect l="l" t="t" r="r" b="b"/>
              <a:pathLst>
                <a:path w="17344" h="17720" extrusionOk="0">
                  <a:moveTo>
                    <a:pt x="3334" y="0"/>
                  </a:moveTo>
                  <a:cubicBezTo>
                    <a:pt x="1504" y="0"/>
                    <a:pt x="1" y="1329"/>
                    <a:pt x="1" y="2958"/>
                  </a:cubicBezTo>
                  <a:lnTo>
                    <a:pt x="1" y="13484"/>
                  </a:lnTo>
                  <a:cubicBezTo>
                    <a:pt x="1" y="15815"/>
                    <a:pt x="2156" y="17720"/>
                    <a:pt x="4788" y="17720"/>
                  </a:cubicBezTo>
                  <a:lnTo>
                    <a:pt x="16793" y="17720"/>
                  </a:lnTo>
                  <a:cubicBezTo>
                    <a:pt x="17093" y="17720"/>
                    <a:pt x="17344" y="17494"/>
                    <a:pt x="17344" y="17218"/>
                  </a:cubicBezTo>
                  <a:cubicBezTo>
                    <a:pt x="17344" y="16943"/>
                    <a:pt x="17093" y="16717"/>
                    <a:pt x="16793" y="16717"/>
                  </a:cubicBezTo>
                  <a:lnTo>
                    <a:pt x="15289" y="16717"/>
                  </a:lnTo>
                  <a:cubicBezTo>
                    <a:pt x="12557" y="16717"/>
                    <a:pt x="10351" y="14787"/>
                    <a:pt x="10351" y="12381"/>
                  </a:cubicBezTo>
                  <a:lnTo>
                    <a:pt x="10351" y="2958"/>
                  </a:lnTo>
                  <a:cubicBezTo>
                    <a:pt x="10351" y="1329"/>
                    <a:pt x="8873" y="0"/>
                    <a:pt x="701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6986193" y="3152603"/>
              <a:ext cx="418997" cy="426061"/>
            </a:xfrm>
            <a:custGeom>
              <a:avLst/>
              <a:gdLst/>
              <a:ahLst/>
              <a:cxnLst/>
              <a:rect l="l" t="t" r="r" b="b"/>
              <a:pathLst>
                <a:path w="11981" h="12183" extrusionOk="0">
                  <a:moveTo>
                    <a:pt x="10174" y="0"/>
                  </a:moveTo>
                  <a:cubicBezTo>
                    <a:pt x="9983" y="0"/>
                    <a:pt x="9791" y="33"/>
                    <a:pt x="9600" y="110"/>
                  </a:cubicBezTo>
                  <a:cubicBezTo>
                    <a:pt x="9023" y="360"/>
                    <a:pt x="8723" y="962"/>
                    <a:pt x="8196" y="1313"/>
                  </a:cubicBezTo>
                  <a:cubicBezTo>
                    <a:pt x="7670" y="1689"/>
                    <a:pt x="6993" y="1714"/>
                    <a:pt x="6317" y="1764"/>
                  </a:cubicBezTo>
                  <a:cubicBezTo>
                    <a:pt x="5815" y="1789"/>
                    <a:pt x="5314" y="1814"/>
                    <a:pt x="4863" y="1964"/>
                  </a:cubicBezTo>
                  <a:cubicBezTo>
                    <a:pt x="3961" y="2290"/>
                    <a:pt x="3535" y="2992"/>
                    <a:pt x="3058" y="3744"/>
                  </a:cubicBezTo>
                  <a:cubicBezTo>
                    <a:pt x="2607" y="4496"/>
                    <a:pt x="1830" y="4972"/>
                    <a:pt x="1229" y="5624"/>
                  </a:cubicBezTo>
                  <a:cubicBezTo>
                    <a:pt x="151" y="6852"/>
                    <a:pt x="1" y="8807"/>
                    <a:pt x="903" y="10185"/>
                  </a:cubicBezTo>
                  <a:cubicBezTo>
                    <a:pt x="1204" y="10636"/>
                    <a:pt x="1580" y="11012"/>
                    <a:pt x="2006" y="11338"/>
                  </a:cubicBezTo>
                  <a:cubicBezTo>
                    <a:pt x="2784" y="11921"/>
                    <a:pt x="3716" y="12182"/>
                    <a:pt x="4669" y="12182"/>
                  </a:cubicBezTo>
                  <a:cubicBezTo>
                    <a:pt x="6664" y="12182"/>
                    <a:pt x="8750" y="11038"/>
                    <a:pt x="9700" y="9308"/>
                  </a:cubicBezTo>
                  <a:cubicBezTo>
                    <a:pt x="10427" y="7979"/>
                    <a:pt x="10151" y="6325"/>
                    <a:pt x="9850" y="4822"/>
                  </a:cubicBezTo>
                  <a:cubicBezTo>
                    <a:pt x="9700" y="3994"/>
                    <a:pt x="9775" y="3368"/>
                    <a:pt x="10627" y="2942"/>
                  </a:cubicBezTo>
                  <a:cubicBezTo>
                    <a:pt x="10853" y="2817"/>
                    <a:pt x="11104" y="2741"/>
                    <a:pt x="11304" y="2616"/>
                  </a:cubicBezTo>
                  <a:cubicBezTo>
                    <a:pt x="11805" y="2290"/>
                    <a:pt x="11981" y="1563"/>
                    <a:pt x="11755" y="1012"/>
                  </a:cubicBezTo>
                  <a:cubicBezTo>
                    <a:pt x="11530" y="461"/>
                    <a:pt x="10953" y="85"/>
                    <a:pt x="10352" y="9"/>
                  </a:cubicBezTo>
                  <a:cubicBezTo>
                    <a:pt x="10292" y="4"/>
                    <a:pt x="10233" y="0"/>
                    <a:pt x="1017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7757501" y="3485117"/>
              <a:ext cx="36860" cy="11436"/>
            </a:xfrm>
            <a:custGeom>
              <a:avLst/>
              <a:gdLst/>
              <a:ahLst/>
              <a:cxnLst/>
              <a:rect l="l" t="t" r="r" b="b"/>
              <a:pathLst>
                <a:path w="1054" h="327" extrusionOk="0">
                  <a:moveTo>
                    <a:pt x="26" y="0"/>
                  </a:moveTo>
                  <a:cubicBezTo>
                    <a:pt x="1" y="25"/>
                    <a:pt x="1" y="50"/>
                    <a:pt x="26" y="75"/>
                  </a:cubicBezTo>
                  <a:cubicBezTo>
                    <a:pt x="126" y="251"/>
                    <a:pt x="327" y="326"/>
                    <a:pt x="527" y="326"/>
                  </a:cubicBezTo>
                  <a:cubicBezTo>
                    <a:pt x="728" y="301"/>
                    <a:pt x="903" y="201"/>
                    <a:pt x="1054" y="75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8432426" y="3162570"/>
              <a:ext cx="6155" cy="12310"/>
            </a:xfrm>
            <a:custGeom>
              <a:avLst/>
              <a:gdLst/>
              <a:ahLst/>
              <a:cxnLst/>
              <a:rect l="l" t="t" r="r" b="b"/>
              <a:pathLst>
                <a:path w="176" h="352" extrusionOk="0">
                  <a:moveTo>
                    <a:pt x="0" y="0"/>
                  </a:moveTo>
                  <a:lnTo>
                    <a:pt x="0" y="351"/>
                  </a:lnTo>
                  <a:lnTo>
                    <a:pt x="25" y="351"/>
                  </a:lnTo>
                  <a:cubicBezTo>
                    <a:pt x="76" y="326"/>
                    <a:pt x="126" y="301"/>
                    <a:pt x="151" y="251"/>
                  </a:cubicBezTo>
                  <a:cubicBezTo>
                    <a:pt x="176" y="201"/>
                    <a:pt x="176" y="126"/>
                    <a:pt x="151" y="75"/>
                  </a:cubicBezTo>
                  <a:cubicBezTo>
                    <a:pt x="126" y="25"/>
                    <a:pt x="5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8336883" y="3176594"/>
              <a:ext cx="28082" cy="12730"/>
            </a:xfrm>
            <a:custGeom>
              <a:avLst/>
              <a:gdLst/>
              <a:ahLst/>
              <a:cxnLst/>
              <a:rect l="l" t="t" r="r" b="b"/>
              <a:pathLst>
                <a:path w="803" h="364" extrusionOk="0">
                  <a:moveTo>
                    <a:pt x="26" y="0"/>
                  </a:moveTo>
                  <a:lnTo>
                    <a:pt x="26" y="0"/>
                  </a:lnTo>
                  <a:cubicBezTo>
                    <a:pt x="0" y="50"/>
                    <a:pt x="26" y="100"/>
                    <a:pt x="76" y="151"/>
                  </a:cubicBezTo>
                  <a:cubicBezTo>
                    <a:pt x="126" y="226"/>
                    <a:pt x="176" y="301"/>
                    <a:pt x="251" y="326"/>
                  </a:cubicBezTo>
                  <a:cubicBezTo>
                    <a:pt x="301" y="351"/>
                    <a:pt x="358" y="364"/>
                    <a:pt x="414" y="364"/>
                  </a:cubicBezTo>
                  <a:cubicBezTo>
                    <a:pt x="470" y="364"/>
                    <a:pt x="527" y="351"/>
                    <a:pt x="577" y="326"/>
                  </a:cubicBezTo>
                  <a:cubicBezTo>
                    <a:pt x="677" y="276"/>
                    <a:pt x="752" y="201"/>
                    <a:pt x="802" y="100"/>
                  </a:cubicBezTo>
                  <a:lnTo>
                    <a:pt x="777" y="10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6371265" y="3312084"/>
              <a:ext cx="114417" cy="136976"/>
            </a:xfrm>
            <a:custGeom>
              <a:avLst/>
              <a:gdLst/>
              <a:ahLst/>
              <a:cxnLst/>
              <a:rect l="l" t="t" r="r" b="b"/>
              <a:pathLst>
                <a:path w="4022" h="4815" extrusionOk="0">
                  <a:moveTo>
                    <a:pt x="1587" y="0"/>
                  </a:moveTo>
                  <a:lnTo>
                    <a:pt x="1058" y="1481"/>
                  </a:lnTo>
                  <a:lnTo>
                    <a:pt x="0" y="2169"/>
                  </a:lnTo>
                  <a:lnTo>
                    <a:pt x="106" y="2963"/>
                  </a:lnTo>
                  <a:lnTo>
                    <a:pt x="4022" y="4815"/>
                  </a:lnTo>
                  <a:lnTo>
                    <a:pt x="3440" y="9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759" name="Google Shape;759;p27"/>
            <p:cNvGrpSpPr/>
            <p:nvPr/>
          </p:nvGrpSpPr>
          <p:grpSpPr>
            <a:xfrm>
              <a:off x="6285878" y="3051254"/>
              <a:ext cx="164818" cy="315544"/>
              <a:chOff x="5990537" y="2792332"/>
              <a:chExt cx="144842" cy="277301"/>
            </a:xfrm>
          </p:grpSpPr>
          <p:sp>
            <p:nvSpPr>
              <p:cNvPr id="760" name="Google Shape;760;p27"/>
              <p:cNvSpPr/>
              <p:nvPr/>
            </p:nvSpPr>
            <p:spPr>
              <a:xfrm>
                <a:off x="6003630" y="2839324"/>
                <a:ext cx="126341" cy="23030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494" extrusionOk="0">
                    <a:moveTo>
                      <a:pt x="3509" y="0"/>
                    </a:moveTo>
                    <a:lnTo>
                      <a:pt x="1780" y="401"/>
                    </a:lnTo>
                    <a:cubicBezTo>
                      <a:pt x="677" y="652"/>
                      <a:pt x="1" y="1754"/>
                      <a:pt x="251" y="2832"/>
                    </a:cubicBezTo>
                    <a:lnTo>
                      <a:pt x="427" y="3484"/>
                    </a:lnTo>
                    <a:cubicBezTo>
                      <a:pt x="477" y="3759"/>
                      <a:pt x="602" y="3985"/>
                      <a:pt x="752" y="4186"/>
                    </a:cubicBezTo>
                    <a:lnTo>
                      <a:pt x="402" y="5815"/>
                    </a:lnTo>
                    <a:cubicBezTo>
                      <a:pt x="226" y="6566"/>
                      <a:pt x="727" y="7343"/>
                      <a:pt x="1504" y="7469"/>
                    </a:cubicBezTo>
                    <a:cubicBezTo>
                      <a:pt x="1588" y="7485"/>
                      <a:pt x="1672" y="7494"/>
                      <a:pt x="1754" y="7494"/>
                    </a:cubicBezTo>
                    <a:cubicBezTo>
                      <a:pt x="2411" y="7494"/>
                      <a:pt x="2997" y="6981"/>
                      <a:pt x="3108" y="6291"/>
                    </a:cubicBezTo>
                    <a:lnTo>
                      <a:pt x="3359" y="4461"/>
                    </a:lnTo>
                    <a:cubicBezTo>
                      <a:pt x="3860" y="4035"/>
                      <a:pt x="4111" y="3358"/>
                      <a:pt x="3935" y="2682"/>
                    </a:cubicBezTo>
                    <a:lnTo>
                      <a:pt x="3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>
                <a:off x="5990537" y="2792332"/>
                <a:ext cx="144842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5482" extrusionOk="0">
                    <a:moveTo>
                      <a:pt x="3608" y="1"/>
                    </a:moveTo>
                    <a:cubicBezTo>
                      <a:pt x="3312" y="1"/>
                      <a:pt x="3017" y="100"/>
                      <a:pt x="2783" y="276"/>
                    </a:cubicBezTo>
                    <a:cubicBezTo>
                      <a:pt x="2582" y="426"/>
                      <a:pt x="2407" y="627"/>
                      <a:pt x="2181" y="752"/>
                    </a:cubicBezTo>
                    <a:cubicBezTo>
                      <a:pt x="1780" y="978"/>
                      <a:pt x="1304" y="877"/>
                      <a:pt x="903" y="1128"/>
                    </a:cubicBezTo>
                    <a:cubicBezTo>
                      <a:pt x="652" y="1303"/>
                      <a:pt x="427" y="1604"/>
                      <a:pt x="376" y="1905"/>
                    </a:cubicBezTo>
                    <a:cubicBezTo>
                      <a:pt x="351" y="2156"/>
                      <a:pt x="376" y="2406"/>
                      <a:pt x="326" y="2632"/>
                    </a:cubicBezTo>
                    <a:cubicBezTo>
                      <a:pt x="276" y="2933"/>
                      <a:pt x="51" y="3183"/>
                      <a:pt x="26" y="3509"/>
                    </a:cubicBezTo>
                    <a:cubicBezTo>
                      <a:pt x="1" y="3710"/>
                      <a:pt x="101" y="3910"/>
                      <a:pt x="176" y="4111"/>
                    </a:cubicBezTo>
                    <a:cubicBezTo>
                      <a:pt x="276" y="4411"/>
                      <a:pt x="402" y="4687"/>
                      <a:pt x="502" y="4963"/>
                    </a:cubicBezTo>
                    <a:cubicBezTo>
                      <a:pt x="552" y="5113"/>
                      <a:pt x="602" y="5464"/>
                      <a:pt x="828" y="5464"/>
                    </a:cubicBezTo>
                    <a:cubicBezTo>
                      <a:pt x="855" y="5476"/>
                      <a:pt x="882" y="5481"/>
                      <a:pt x="907" y="5481"/>
                    </a:cubicBezTo>
                    <a:cubicBezTo>
                      <a:pt x="1212" y="5481"/>
                      <a:pt x="1402" y="4718"/>
                      <a:pt x="1379" y="4486"/>
                    </a:cubicBezTo>
                    <a:cubicBezTo>
                      <a:pt x="1304" y="3760"/>
                      <a:pt x="1204" y="2832"/>
                      <a:pt x="2056" y="2557"/>
                    </a:cubicBezTo>
                    <a:cubicBezTo>
                      <a:pt x="2356" y="2456"/>
                      <a:pt x="2707" y="2456"/>
                      <a:pt x="3033" y="2406"/>
                    </a:cubicBezTo>
                    <a:cubicBezTo>
                      <a:pt x="3384" y="2331"/>
                      <a:pt x="3735" y="2206"/>
                      <a:pt x="4011" y="1980"/>
                    </a:cubicBezTo>
                    <a:cubicBezTo>
                      <a:pt x="4211" y="1830"/>
                      <a:pt x="4361" y="1654"/>
                      <a:pt x="4487" y="1454"/>
                    </a:cubicBezTo>
                    <a:cubicBezTo>
                      <a:pt x="4637" y="1178"/>
                      <a:pt x="4712" y="877"/>
                      <a:pt x="4612" y="577"/>
                    </a:cubicBezTo>
                    <a:cubicBezTo>
                      <a:pt x="4487" y="276"/>
                      <a:pt x="4186" y="75"/>
                      <a:pt x="3860" y="25"/>
                    </a:cubicBezTo>
                    <a:cubicBezTo>
                      <a:pt x="3777" y="9"/>
                      <a:pt x="3693" y="1"/>
                      <a:pt x="3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>
                <a:off x="6064482" y="2971017"/>
                <a:ext cx="45484" cy="4471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55" extrusionOk="0">
                    <a:moveTo>
                      <a:pt x="1479" y="1"/>
                    </a:moveTo>
                    <a:cubicBezTo>
                      <a:pt x="1125" y="89"/>
                      <a:pt x="808" y="178"/>
                      <a:pt x="458" y="178"/>
                    </a:cubicBezTo>
                    <a:cubicBezTo>
                      <a:pt x="313" y="178"/>
                      <a:pt x="162" y="163"/>
                      <a:pt x="1" y="126"/>
                    </a:cubicBezTo>
                    <a:lnTo>
                      <a:pt x="1" y="126"/>
                    </a:lnTo>
                    <a:cubicBezTo>
                      <a:pt x="402" y="602"/>
                      <a:pt x="903" y="953"/>
                      <a:pt x="1229" y="1454"/>
                    </a:cubicBezTo>
                    <a:lnTo>
                      <a:pt x="1354" y="502"/>
                    </a:lnTo>
                    <a:cubicBezTo>
                      <a:pt x="1379" y="327"/>
                      <a:pt x="1429" y="176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>
                <a:off x="6082983" y="2929434"/>
                <a:ext cx="28520" cy="1899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18" extrusionOk="0">
                    <a:moveTo>
                      <a:pt x="902" y="0"/>
                    </a:moveTo>
                    <a:cubicBezTo>
                      <a:pt x="902" y="0"/>
                      <a:pt x="877" y="25"/>
                      <a:pt x="902" y="25"/>
                    </a:cubicBezTo>
                    <a:lnTo>
                      <a:pt x="0" y="276"/>
                    </a:lnTo>
                    <a:cubicBezTo>
                      <a:pt x="25" y="426"/>
                      <a:pt x="150" y="577"/>
                      <a:pt x="301" y="602"/>
                    </a:cubicBezTo>
                    <a:cubicBezTo>
                      <a:pt x="338" y="613"/>
                      <a:pt x="376" y="618"/>
                      <a:pt x="413" y="618"/>
                    </a:cubicBezTo>
                    <a:cubicBezTo>
                      <a:pt x="548" y="618"/>
                      <a:pt x="673" y="550"/>
                      <a:pt x="752" y="452"/>
                    </a:cubicBezTo>
                    <a:cubicBezTo>
                      <a:pt x="852" y="351"/>
                      <a:pt x="927" y="17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4" name="Google Shape;764;p27"/>
          <p:cNvGrpSpPr/>
          <p:nvPr/>
        </p:nvGrpSpPr>
        <p:grpSpPr>
          <a:xfrm>
            <a:off x="6171613" y="0"/>
            <a:ext cx="422503" cy="1832059"/>
            <a:chOff x="7093138" y="727500"/>
            <a:chExt cx="422503" cy="1832059"/>
          </a:xfrm>
        </p:grpSpPr>
        <p:sp>
          <p:nvSpPr>
            <p:cNvPr id="765" name="Google Shape;765;p27"/>
            <p:cNvSpPr/>
            <p:nvPr/>
          </p:nvSpPr>
          <p:spPr>
            <a:xfrm>
              <a:off x="7246525" y="2440303"/>
              <a:ext cx="119221" cy="119256"/>
            </a:xfrm>
            <a:custGeom>
              <a:avLst/>
              <a:gdLst/>
              <a:ahLst/>
              <a:cxnLst/>
              <a:rect l="l" t="t" r="r" b="b"/>
              <a:pathLst>
                <a:path w="3409" h="3410" extrusionOk="0">
                  <a:moveTo>
                    <a:pt x="1705" y="1"/>
                  </a:moveTo>
                  <a:cubicBezTo>
                    <a:pt x="777" y="1"/>
                    <a:pt x="0" y="752"/>
                    <a:pt x="0" y="1705"/>
                  </a:cubicBezTo>
                  <a:cubicBezTo>
                    <a:pt x="0" y="2657"/>
                    <a:pt x="777" y="3409"/>
                    <a:pt x="1705" y="3409"/>
                  </a:cubicBezTo>
                  <a:cubicBezTo>
                    <a:pt x="2657" y="3409"/>
                    <a:pt x="3409" y="2657"/>
                    <a:pt x="3409" y="1705"/>
                  </a:cubicBezTo>
                  <a:cubicBezTo>
                    <a:pt x="3409" y="752"/>
                    <a:pt x="2657" y="1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7093138" y="2264989"/>
              <a:ext cx="422503" cy="213052"/>
            </a:xfrm>
            <a:custGeom>
              <a:avLst/>
              <a:gdLst/>
              <a:ahLst/>
              <a:cxnLst/>
              <a:rect l="l" t="t" r="r" b="b"/>
              <a:pathLst>
                <a:path w="12081" h="6092" extrusionOk="0">
                  <a:moveTo>
                    <a:pt x="6040" y="1"/>
                  </a:moveTo>
                  <a:cubicBezTo>
                    <a:pt x="2707" y="1"/>
                    <a:pt x="0" y="2708"/>
                    <a:pt x="0" y="6041"/>
                  </a:cubicBezTo>
                  <a:lnTo>
                    <a:pt x="0" y="6091"/>
                  </a:lnTo>
                  <a:lnTo>
                    <a:pt x="12081" y="6091"/>
                  </a:lnTo>
                  <a:lnTo>
                    <a:pt x="12081" y="6041"/>
                  </a:lnTo>
                  <a:cubicBezTo>
                    <a:pt x="12081" y="2708"/>
                    <a:pt x="9374" y="1"/>
                    <a:pt x="6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7" name="Google Shape;767;p27"/>
            <p:cNvCxnSpPr/>
            <p:nvPr/>
          </p:nvCxnSpPr>
          <p:spPr>
            <a:xfrm rot="10800000">
              <a:off x="7304385" y="727500"/>
              <a:ext cx="0" cy="1537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8" name="Google Shape;768;p27"/>
          <p:cNvGrpSpPr/>
          <p:nvPr/>
        </p:nvGrpSpPr>
        <p:grpSpPr>
          <a:xfrm>
            <a:off x="7047923" y="0"/>
            <a:ext cx="422503" cy="1286059"/>
            <a:chOff x="7856998" y="456300"/>
            <a:chExt cx="422503" cy="1286059"/>
          </a:xfrm>
        </p:grpSpPr>
        <p:sp>
          <p:nvSpPr>
            <p:cNvPr id="769" name="Google Shape;769;p27"/>
            <p:cNvSpPr/>
            <p:nvPr/>
          </p:nvSpPr>
          <p:spPr>
            <a:xfrm>
              <a:off x="8011260" y="1623103"/>
              <a:ext cx="119256" cy="119256"/>
            </a:xfrm>
            <a:custGeom>
              <a:avLst/>
              <a:gdLst/>
              <a:ahLst/>
              <a:cxnLst/>
              <a:rect l="l" t="t" r="r" b="b"/>
              <a:pathLst>
                <a:path w="3410" h="3410" extrusionOk="0">
                  <a:moveTo>
                    <a:pt x="1705" y="1"/>
                  </a:moveTo>
                  <a:cubicBezTo>
                    <a:pt x="752" y="1"/>
                    <a:pt x="1" y="752"/>
                    <a:pt x="1" y="1705"/>
                  </a:cubicBezTo>
                  <a:cubicBezTo>
                    <a:pt x="1" y="2657"/>
                    <a:pt x="752" y="3409"/>
                    <a:pt x="1705" y="3409"/>
                  </a:cubicBezTo>
                  <a:cubicBezTo>
                    <a:pt x="2632" y="3409"/>
                    <a:pt x="3409" y="2657"/>
                    <a:pt x="3409" y="1705"/>
                  </a:cubicBezTo>
                  <a:cubicBezTo>
                    <a:pt x="3409" y="752"/>
                    <a:pt x="2632" y="1"/>
                    <a:pt x="1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7856998" y="1447789"/>
              <a:ext cx="422503" cy="213052"/>
            </a:xfrm>
            <a:custGeom>
              <a:avLst/>
              <a:gdLst/>
              <a:ahLst/>
              <a:cxnLst/>
              <a:rect l="l" t="t" r="r" b="b"/>
              <a:pathLst>
                <a:path w="12081" h="6092" extrusionOk="0">
                  <a:moveTo>
                    <a:pt x="6041" y="1"/>
                  </a:moveTo>
                  <a:cubicBezTo>
                    <a:pt x="2707" y="1"/>
                    <a:pt x="1" y="2708"/>
                    <a:pt x="1" y="6041"/>
                  </a:cubicBezTo>
                  <a:lnTo>
                    <a:pt x="1" y="6091"/>
                  </a:lnTo>
                  <a:lnTo>
                    <a:pt x="12081" y="6091"/>
                  </a:lnTo>
                  <a:lnTo>
                    <a:pt x="12081" y="6041"/>
                  </a:lnTo>
                  <a:cubicBezTo>
                    <a:pt x="12081" y="2708"/>
                    <a:pt x="9374" y="1"/>
                    <a:pt x="6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1" name="Google Shape;771;p27"/>
            <p:cNvCxnSpPr/>
            <p:nvPr/>
          </p:nvCxnSpPr>
          <p:spPr>
            <a:xfrm rot="10800000">
              <a:off x="8068260" y="456300"/>
              <a:ext cx="0" cy="991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72" name="Google Shape;772;p27"/>
          <p:cNvCxnSpPr/>
          <p:nvPr/>
        </p:nvCxnSpPr>
        <p:spPr>
          <a:xfrm>
            <a:off x="813967" y="2535500"/>
            <a:ext cx="173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818325" y="2380401"/>
            <a:ext cx="4383600" cy="1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分頁介紹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832" name="Google Shape;832;p31"/>
          <p:cNvGrpSpPr/>
          <p:nvPr/>
        </p:nvGrpSpPr>
        <p:grpSpPr>
          <a:xfrm>
            <a:off x="4405009" y="3325337"/>
            <a:ext cx="877590" cy="1278503"/>
            <a:chOff x="4393218" y="3866890"/>
            <a:chExt cx="567799" cy="827189"/>
          </a:xfrm>
        </p:grpSpPr>
        <p:sp>
          <p:nvSpPr>
            <p:cNvPr id="833" name="Google Shape;833;p31"/>
            <p:cNvSpPr/>
            <p:nvPr/>
          </p:nvSpPr>
          <p:spPr>
            <a:xfrm>
              <a:off x="4659314" y="3866890"/>
              <a:ext cx="162218" cy="562801"/>
            </a:xfrm>
            <a:custGeom>
              <a:avLst/>
              <a:gdLst/>
              <a:ahLst/>
              <a:cxnLst/>
              <a:rect l="l" t="t" r="r" b="b"/>
              <a:pathLst>
                <a:path w="4838" h="16785" extrusionOk="0">
                  <a:moveTo>
                    <a:pt x="2371" y="0"/>
                  </a:moveTo>
                  <a:cubicBezTo>
                    <a:pt x="1781" y="0"/>
                    <a:pt x="1338" y="1209"/>
                    <a:pt x="1253" y="1612"/>
                  </a:cubicBezTo>
                  <a:cubicBezTo>
                    <a:pt x="1153" y="2188"/>
                    <a:pt x="1153" y="2815"/>
                    <a:pt x="1028" y="3391"/>
                  </a:cubicBezTo>
                  <a:cubicBezTo>
                    <a:pt x="877" y="4219"/>
                    <a:pt x="451" y="4945"/>
                    <a:pt x="276" y="5772"/>
                  </a:cubicBezTo>
                  <a:cubicBezTo>
                    <a:pt x="0" y="6975"/>
                    <a:pt x="301" y="8229"/>
                    <a:pt x="727" y="9381"/>
                  </a:cubicBezTo>
                  <a:cubicBezTo>
                    <a:pt x="928" y="9908"/>
                    <a:pt x="1128" y="10409"/>
                    <a:pt x="1228" y="10960"/>
                  </a:cubicBezTo>
                  <a:cubicBezTo>
                    <a:pt x="1303" y="11361"/>
                    <a:pt x="1303" y="11762"/>
                    <a:pt x="1278" y="12163"/>
                  </a:cubicBezTo>
                  <a:cubicBezTo>
                    <a:pt x="1278" y="12364"/>
                    <a:pt x="1253" y="12740"/>
                    <a:pt x="1228" y="13166"/>
                  </a:cubicBezTo>
                  <a:cubicBezTo>
                    <a:pt x="1111" y="14593"/>
                    <a:pt x="1060" y="16784"/>
                    <a:pt x="2338" y="16784"/>
                  </a:cubicBezTo>
                  <a:cubicBezTo>
                    <a:pt x="2429" y="16784"/>
                    <a:pt x="2527" y="16773"/>
                    <a:pt x="2632" y="16750"/>
                  </a:cubicBezTo>
                  <a:cubicBezTo>
                    <a:pt x="3208" y="16625"/>
                    <a:pt x="3509" y="15873"/>
                    <a:pt x="3710" y="15371"/>
                  </a:cubicBezTo>
                  <a:cubicBezTo>
                    <a:pt x="4236" y="15371"/>
                    <a:pt x="4136" y="12339"/>
                    <a:pt x="4085" y="11988"/>
                  </a:cubicBezTo>
                  <a:cubicBezTo>
                    <a:pt x="3785" y="9808"/>
                    <a:pt x="4512" y="7752"/>
                    <a:pt x="4737" y="5647"/>
                  </a:cubicBezTo>
                  <a:cubicBezTo>
                    <a:pt x="4812" y="5021"/>
                    <a:pt x="4837" y="4394"/>
                    <a:pt x="4587" y="3818"/>
                  </a:cubicBezTo>
                  <a:cubicBezTo>
                    <a:pt x="4361" y="3216"/>
                    <a:pt x="3885" y="2765"/>
                    <a:pt x="3584" y="2214"/>
                  </a:cubicBezTo>
                  <a:cubicBezTo>
                    <a:pt x="3283" y="1687"/>
                    <a:pt x="3158" y="1086"/>
                    <a:pt x="2958" y="534"/>
                  </a:cubicBezTo>
                  <a:cubicBezTo>
                    <a:pt x="2907" y="384"/>
                    <a:pt x="2832" y="234"/>
                    <a:pt x="2707" y="133"/>
                  </a:cubicBezTo>
                  <a:cubicBezTo>
                    <a:pt x="2591" y="40"/>
                    <a:pt x="2478" y="0"/>
                    <a:pt x="237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4393218" y="4221405"/>
              <a:ext cx="358570" cy="294326"/>
            </a:xfrm>
            <a:custGeom>
              <a:avLst/>
              <a:gdLst/>
              <a:ahLst/>
              <a:cxnLst/>
              <a:rect l="l" t="t" r="r" b="b"/>
              <a:pathLst>
                <a:path w="10694" h="8778" extrusionOk="0">
                  <a:moveTo>
                    <a:pt x="6778" y="1"/>
                  </a:moveTo>
                  <a:cubicBezTo>
                    <a:pt x="6257" y="1"/>
                    <a:pt x="5719" y="150"/>
                    <a:pt x="5204" y="287"/>
                  </a:cubicBezTo>
                  <a:cubicBezTo>
                    <a:pt x="4828" y="387"/>
                    <a:pt x="4452" y="513"/>
                    <a:pt x="4127" y="738"/>
                  </a:cubicBezTo>
                  <a:cubicBezTo>
                    <a:pt x="3650" y="1089"/>
                    <a:pt x="3400" y="1666"/>
                    <a:pt x="3124" y="2192"/>
                  </a:cubicBezTo>
                  <a:cubicBezTo>
                    <a:pt x="2723" y="2919"/>
                    <a:pt x="2272" y="3570"/>
                    <a:pt x="1721" y="4147"/>
                  </a:cubicBezTo>
                  <a:cubicBezTo>
                    <a:pt x="1219" y="4698"/>
                    <a:pt x="668" y="5174"/>
                    <a:pt x="392" y="5851"/>
                  </a:cubicBezTo>
                  <a:cubicBezTo>
                    <a:pt x="0" y="6773"/>
                    <a:pt x="478" y="7780"/>
                    <a:pt x="1453" y="7780"/>
                  </a:cubicBezTo>
                  <a:cubicBezTo>
                    <a:pt x="1539" y="7780"/>
                    <a:pt x="1628" y="7772"/>
                    <a:pt x="1721" y="7756"/>
                  </a:cubicBezTo>
                  <a:cubicBezTo>
                    <a:pt x="2648" y="7606"/>
                    <a:pt x="3099" y="6879"/>
                    <a:pt x="3701" y="6302"/>
                  </a:cubicBezTo>
                  <a:cubicBezTo>
                    <a:pt x="3776" y="6252"/>
                    <a:pt x="3826" y="6202"/>
                    <a:pt x="3876" y="6152"/>
                  </a:cubicBezTo>
                  <a:cubicBezTo>
                    <a:pt x="4152" y="5926"/>
                    <a:pt x="4452" y="5801"/>
                    <a:pt x="4728" y="5600"/>
                  </a:cubicBezTo>
                  <a:cubicBezTo>
                    <a:pt x="5380" y="5124"/>
                    <a:pt x="5781" y="4297"/>
                    <a:pt x="5706" y="3470"/>
                  </a:cubicBezTo>
                  <a:cubicBezTo>
                    <a:pt x="5706" y="3345"/>
                    <a:pt x="5681" y="3220"/>
                    <a:pt x="5756" y="3094"/>
                  </a:cubicBezTo>
                  <a:cubicBezTo>
                    <a:pt x="5808" y="3010"/>
                    <a:pt x="5901" y="2974"/>
                    <a:pt x="6001" y="2974"/>
                  </a:cubicBezTo>
                  <a:cubicBezTo>
                    <a:pt x="6140" y="2974"/>
                    <a:pt x="6295" y="3043"/>
                    <a:pt x="6382" y="3144"/>
                  </a:cubicBezTo>
                  <a:cubicBezTo>
                    <a:pt x="6533" y="3345"/>
                    <a:pt x="6558" y="3595"/>
                    <a:pt x="6633" y="3821"/>
                  </a:cubicBezTo>
                  <a:cubicBezTo>
                    <a:pt x="6909" y="4573"/>
                    <a:pt x="7761" y="5074"/>
                    <a:pt x="8212" y="5726"/>
                  </a:cubicBezTo>
                  <a:cubicBezTo>
                    <a:pt x="8813" y="6503"/>
                    <a:pt x="8638" y="7280"/>
                    <a:pt x="8914" y="8182"/>
                  </a:cubicBezTo>
                  <a:cubicBezTo>
                    <a:pt x="9017" y="8471"/>
                    <a:pt x="9291" y="8778"/>
                    <a:pt x="9581" y="8778"/>
                  </a:cubicBezTo>
                  <a:cubicBezTo>
                    <a:pt x="9642" y="8778"/>
                    <a:pt x="9704" y="8764"/>
                    <a:pt x="9766" y="8733"/>
                  </a:cubicBezTo>
                  <a:cubicBezTo>
                    <a:pt x="9966" y="8633"/>
                    <a:pt x="10041" y="8357"/>
                    <a:pt x="10067" y="8132"/>
                  </a:cubicBezTo>
                  <a:cubicBezTo>
                    <a:pt x="10543" y="5525"/>
                    <a:pt x="10693" y="2944"/>
                    <a:pt x="8688" y="939"/>
                  </a:cubicBezTo>
                  <a:cubicBezTo>
                    <a:pt x="8337" y="588"/>
                    <a:pt x="7961" y="262"/>
                    <a:pt x="7485" y="112"/>
                  </a:cubicBezTo>
                  <a:cubicBezTo>
                    <a:pt x="7256" y="33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4721479" y="4233341"/>
              <a:ext cx="239538" cy="329231"/>
            </a:xfrm>
            <a:custGeom>
              <a:avLst/>
              <a:gdLst/>
              <a:ahLst/>
              <a:cxnLst/>
              <a:rect l="l" t="t" r="r" b="b"/>
              <a:pathLst>
                <a:path w="7144" h="9819" extrusionOk="0">
                  <a:moveTo>
                    <a:pt x="4751" y="1"/>
                  </a:moveTo>
                  <a:cubicBezTo>
                    <a:pt x="4201" y="1"/>
                    <a:pt x="3789" y="637"/>
                    <a:pt x="3234" y="984"/>
                  </a:cubicBezTo>
                  <a:cubicBezTo>
                    <a:pt x="2407" y="1535"/>
                    <a:pt x="703" y="1711"/>
                    <a:pt x="552" y="2939"/>
                  </a:cubicBezTo>
                  <a:cubicBezTo>
                    <a:pt x="552" y="3064"/>
                    <a:pt x="552" y="3164"/>
                    <a:pt x="552" y="3290"/>
                  </a:cubicBezTo>
                  <a:cubicBezTo>
                    <a:pt x="552" y="3640"/>
                    <a:pt x="627" y="3991"/>
                    <a:pt x="602" y="4342"/>
                  </a:cubicBezTo>
                  <a:cubicBezTo>
                    <a:pt x="602" y="4843"/>
                    <a:pt x="427" y="5345"/>
                    <a:pt x="302" y="5846"/>
                  </a:cubicBezTo>
                  <a:cubicBezTo>
                    <a:pt x="1" y="7024"/>
                    <a:pt x="1" y="8302"/>
                    <a:pt x="277" y="9480"/>
                  </a:cubicBezTo>
                  <a:cubicBezTo>
                    <a:pt x="327" y="9580"/>
                    <a:pt x="352" y="9706"/>
                    <a:pt x="452" y="9781"/>
                  </a:cubicBezTo>
                  <a:cubicBezTo>
                    <a:pt x="491" y="9807"/>
                    <a:pt x="532" y="9819"/>
                    <a:pt x="574" y="9819"/>
                  </a:cubicBezTo>
                  <a:cubicBezTo>
                    <a:pt x="768" y="9819"/>
                    <a:pt x="966" y="9557"/>
                    <a:pt x="1028" y="9330"/>
                  </a:cubicBezTo>
                  <a:cubicBezTo>
                    <a:pt x="1354" y="8277"/>
                    <a:pt x="1079" y="6473"/>
                    <a:pt x="1956" y="5696"/>
                  </a:cubicBezTo>
                  <a:cubicBezTo>
                    <a:pt x="2357" y="5295"/>
                    <a:pt x="2658" y="5370"/>
                    <a:pt x="3008" y="4818"/>
                  </a:cubicBezTo>
                  <a:cubicBezTo>
                    <a:pt x="3359" y="4292"/>
                    <a:pt x="3535" y="3716"/>
                    <a:pt x="4086" y="3365"/>
                  </a:cubicBezTo>
                  <a:cubicBezTo>
                    <a:pt x="4136" y="3340"/>
                    <a:pt x="4161" y="3315"/>
                    <a:pt x="4211" y="3315"/>
                  </a:cubicBezTo>
                  <a:cubicBezTo>
                    <a:pt x="4221" y="3313"/>
                    <a:pt x="4230" y="3312"/>
                    <a:pt x="4239" y="3312"/>
                  </a:cubicBezTo>
                  <a:cubicBezTo>
                    <a:pt x="4348" y="3312"/>
                    <a:pt x="4414" y="3449"/>
                    <a:pt x="4437" y="3565"/>
                  </a:cubicBezTo>
                  <a:cubicBezTo>
                    <a:pt x="4487" y="3941"/>
                    <a:pt x="4262" y="4317"/>
                    <a:pt x="4236" y="4718"/>
                  </a:cubicBezTo>
                  <a:cubicBezTo>
                    <a:pt x="4211" y="5044"/>
                    <a:pt x="4337" y="5345"/>
                    <a:pt x="4437" y="5645"/>
                  </a:cubicBezTo>
                  <a:cubicBezTo>
                    <a:pt x="4688" y="6297"/>
                    <a:pt x="4913" y="7350"/>
                    <a:pt x="5540" y="7726"/>
                  </a:cubicBezTo>
                  <a:cubicBezTo>
                    <a:pt x="5732" y="7875"/>
                    <a:pt x="5983" y="7952"/>
                    <a:pt x="6228" y="7952"/>
                  </a:cubicBezTo>
                  <a:cubicBezTo>
                    <a:pt x="6557" y="7952"/>
                    <a:pt x="6875" y="7813"/>
                    <a:pt x="7018" y="7525"/>
                  </a:cubicBezTo>
                  <a:cubicBezTo>
                    <a:pt x="7144" y="7250"/>
                    <a:pt x="7119" y="6924"/>
                    <a:pt x="7069" y="6623"/>
                  </a:cubicBezTo>
                  <a:cubicBezTo>
                    <a:pt x="6893" y="5295"/>
                    <a:pt x="6718" y="3941"/>
                    <a:pt x="6517" y="2588"/>
                  </a:cubicBezTo>
                  <a:cubicBezTo>
                    <a:pt x="6417" y="1886"/>
                    <a:pt x="6066" y="959"/>
                    <a:pt x="5590" y="457"/>
                  </a:cubicBezTo>
                  <a:cubicBezTo>
                    <a:pt x="5266" y="126"/>
                    <a:pt x="4995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4587861" y="4473887"/>
              <a:ext cx="279037" cy="220192"/>
            </a:xfrm>
            <a:custGeom>
              <a:avLst/>
              <a:gdLst/>
              <a:ahLst/>
              <a:cxnLst/>
              <a:rect l="l" t="t" r="r" b="b"/>
              <a:pathLst>
                <a:path w="8322" h="6567" extrusionOk="0">
                  <a:moveTo>
                    <a:pt x="1" y="0"/>
                  </a:moveTo>
                  <a:lnTo>
                    <a:pt x="1" y="1028"/>
                  </a:lnTo>
                  <a:lnTo>
                    <a:pt x="678" y="1028"/>
                  </a:lnTo>
                  <a:lnTo>
                    <a:pt x="1229" y="4111"/>
                  </a:lnTo>
                  <a:cubicBezTo>
                    <a:pt x="1480" y="5539"/>
                    <a:pt x="2708" y="6567"/>
                    <a:pt x="4161" y="6567"/>
                  </a:cubicBezTo>
                  <a:cubicBezTo>
                    <a:pt x="5615" y="6567"/>
                    <a:pt x="6868" y="5539"/>
                    <a:pt x="7119" y="4111"/>
                  </a:cubicBezTo>
                  <a:lnTo>
                    <a:pt x="7670" y="1028"/>
                  </a:lnTo>
                  <a:lnTo>
                    <a:pt x="8322" y="102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603017" y="4511709"/>
              <a:ext cx="249597" cy="34"/>
            </a:xfrm>
            <a:custGeom>
              <a:avLst/>
              <a:gdLst/>
              <a:ahLst/>
              <a:cxnLst/>
              <a:rect l="l" t="t" r="r" b="b"/>
              <a:pathLst>
                <a:path w="7444" h="1" fill="none" extrusionOk="0">
                  <a:moveTo>
                    <a:pt x="0" y="0"/>
                  </a:moveTo>
                  <a:lnTo>
                    <a:pt x="7444" y="0"/>
                  </a:ln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1"/>
          <p:cNvGrpSpPr/>
          <p:nvPr/>
        </p:nvGrpSpPr>
        <p:grpSpPr>
          <a:xfrm>
            <a:off x="6334732" y="2388996"/>
            <a:ext cx="2802160" cy="2208198"/>
            <a:chOff x="6334732" y="2125378"/>
            <a:chExt cx="2802160" cy="2208198"/>
          </a:xfrm>
        </p:grpSpPr>
        <p:sp>
          <p:nvSpPr>
            <p:cNvPr id="839" name="Google Shape;839;p31"/>
            <p:cNvSpPr/>
            <p:nvPr/>
          </p:nvSpPr>
          <p:spPr>
            <a:xfrm>
              <a:off x="7573898" y="2700435"/>
              <a:ext cx="230367" cy="195281"/>
            </a:xfrm>
            <a:custGeom>
              <a:avLst/>
              <a:gdLst/>
              <a:ahLst/>
              <a:cxnLst/>
              <a:rect l="l" t="t" r="r" b="b"/>
              <a:pathLst>
                <a:path w="4445" h="3768" extrusionOk="0">
                  <a:moveTo>
                    <a:pt x="3843" y="1"/>
                  </a:moveTo>
                  <a:cubicBezTo>
                    <a:pt x="3745" y="1"/>
                    <a:pt x="3633" y="26"/>
                    <a:pt x="3510" y="83"/>
                  </a:cubicBezTo>
                  <a:cubicBezTo>
                    <a:pt x="3309" y="158"/>
                    <a:pt x="3134" y="334"/>
                    <a:pt x="2983" y="484"/>
                  </a:cubicBezTo>
                  <a:cubicBezTo>
                    <a:pt x="2733" y="735"/>
                    <a:pt x="2532" y="885"/>
                    <a:pt x="2181" y="985"/>
                  </a:cubicBezTo>
                  <a:cubicBezTo>
                    <a:pt x="1981" y="1011"/>
                    <a:pt x="1780" y="1061"/>
                    <a:pt x="1605" y="1111"/>
                  </a:cubicBezTo>
                  <a:cubicBezTo>
                    <a:pt x="1530" y="1136"/>
                    <a:pt x="1454" y="1186"/>
                    <a:pt x="1379" y="1211"/>
                  </a:cubicBezTo>
                  <a:cubicBezTo>
                    <a:pt x="1104" y="1386"/>
                    <a:pt x="953" y="1687"/>
                    <a:pt x="778" y="1963"/>
                  </a:cubicBezTo>
                  <a:cubicBezTo>
                    <a:pt x="577" y="2239"/>
                    <a:pt x="352" y="2464"/>
                    <a:pt x="26" y="2539"/>
                  </a:cubicBezTo>
                  <a:cubicBezTo>
                    <a:pt x="1" y="2915"/>
                    <a:pt x="476" y="3491"/>
                    <a:pt x="702" y="3767"/>
                  </a:cubicBezTo>
                  <a:lnTo>
                    <a:pt x="702" y="3767"/>
                  </a:lnTo>
                  <a:cubicBezTo>
                    <a:pt x="663" y="3708"/>
                    <a:pt x="1806" y="2739"/>
                    <a:pt x="1906" y="2640"/>
                  </a:cubicBezTo>
                  <a:cubicBezTo>
                    <a:pt x="2357" y="2314"/>
                    <a:pt x="2833" y="2289"/>
                    <a:pt x="3334" y="2038"/>
                  </a:cubicBezTo>
                  <a:cubicBezTo>
                    <a:pt x="3760" y="1813"/>
                    <a:pt x="4061" y="1361"/>
                    <a:pt x="4262" y="935"/>
                  </a:cubicBezTo>
                  <a:cubicBezTo>
                    <a:pt x="4444" y="468"/>
                    <a:pt x="4265" y="1"/>
                    <a:pt x="3843" y="1"/>
                  </a:cubicBezTo>
                  <a:close/>
                  <a:moveTo>
                    <a:pt x="702" y="3767"/>
                  </a:moveTo>
                  <a:cubicBezTo>
                    <a:pt x="702" y="3767"/>
                    <a:pt x="702" y="3767"/>
                    <a:pt x="703" y="3767"/>
                  </a:cubicBezTo>
                  <a:cubicBezTo>
                    <a:pt x="702" y="3767"/>
                    <a:pt x="702" y="3767"/>
                    <a:pt x="702" y="37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125815" y="3523009"/>
              <a:ext cx="26017" cy="569000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0" y="1"/>
                  </a:moveTo>
                  <a:lnTo>
                    <a:pt x="0" y="10978"/>
                  </a:lnTo>
                  <a:lnTo>
                    <a:pt x="501" y="1097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912761" y="4091949"/>
              <a:ext cx="446897" cy="119563"/>
            </a:xfrm>
            <a:custGeom>
              <a:avLst/>
              <a:gdLst/>
              <a:ahLst/>
              <a:cxnLst/>
              <a:rect l="l" t="t" r="r" b="b"/>
              <a:pathLst>
                <a:path w="8623" h="2307" fill="none" extrusionOk="0">
                  <a:moveTo>
                    <a:pt x="1" y="2306"/>
                  </a:moveTo>
                  <a:cubicBezTo>
                    <a:pt x="1" y="702"/>
                    <a:pt x="2883" y="0"/>
                    <a:pt x="4312" y="0"/>
                  </a:cubicBezTo>
                  <a:cubicBezTo>
                    <a:pt x="6016" y="0"/>
                    <a:pt x="8622" y="627"/>
                    <a:pt x="8622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138772" y="4094540"/>
              <a:ext cx="52" cy="140345"/>
            </a:xfrm>
            <a:custGeom>
              <a:avLst/>
              <a:gdLst/>
              <a:ahLst/>
              <a:cxnLst/>
              <a:rect l="l" t="t" r="r" b="b"/>
              <a:pathLst>
                <a:path w="1" h="2708" fill="none" extrusionOk="0">
                  <a:moveTo>
                    <a:pt x="1" y="2707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323219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2" y="0"/>
                  </a:moveTo>
                  <a:cubicBezTo>
                    <a:pt x="301" y="0"/>
                    <a:pt x="1" y="301"/>
                    <a:pt x="1" y="702"/>
                  </a:cubicBezTo>
                  <a:cubicBezTo>
                    <a:pt x="1" y="1078"/>
                    <a:pt x="301" y="1404"/>
                    <a:pt x="702" y="1404"/>
                  </a:cubicBezTo>
                  <a:cubicBezTo>
                    <a:pt x="1078" y="1404"/>
                    <a:pt x="1404" y="1078"/>
                    <a:pt x="1404" y="702"/>
                  </a:cubicBezTo>
                  <a:cubicBezTo>
                    <a:pt x="1404" y="301"/>
                    <a:pt x="1078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101095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3" y="0"/>
                  </a:moveTo>
                  <a:cubicBezTo>
                    <a:pt x="327" y="0"/>
                    <a:pt x="1" y="301"/>
                    <a:pt x="1" y="702"/>
                  </a:cubicBezTo>
                  <a:cubicBezTo>
                    <a:pt x="1" y="1078"/>
                    <a:pt x="327" y="1404"/>
                    <a:pt x="703" y="1404"/>
                  </a:cubicBezTo>
                  <a:cubicBezTo>
                    <a:pt x="1104" y="1404"/>
                    <a:pt x="1405" y="1078"/>
                    <a:pt x="1405" y="702"/>
                  </a:cubicBezTo>
                  <a:cubicBezTo>
                    <a:pt x="1405" y="301"/>
                    <a:pt x="110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880318" y="4195859"/>
              <a:ext cx="72764" cy="72764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01"/>
                    <a:pt x="0" y="702"/>
                  </a:cubicBezTo>
                  <a:cubicBezTo>
                    <a:pt x="0" y="1078"/>
                    <a:pt x="326" y="1404"/>
                    <a:pt x="702" y="1404"/>
                  </a:cubicBezTo>
                  <a:cubicBezTo>
                    <a:pt x="1103" y="1404"/>
                    <a:pt x="1404" y="1078"/>
                    <a:pt x="1404" y="702"/>
                  </a:cubicBezTo>
                  <a:cubicBezTo>
                    <a:pt x="1404" y="301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706236" y="2782630"/>
              <a:ext cx="681981" cy="787240"/>
            </a:xfrm>
            <a:custGeom>
              <a:avLst/>
              <a:gdLst/>
              <a:ahLst/>
              <a:cxnLst/>
              <a:rect l="l" t="t" r="r" b="b"/>
              <a:pathLst>
                <a:path w="13159" h="15190" extrusionOk="0">
                  <a:moveTo>
                    <a:pt x="2532" y="1"/>
                  </a:moveTo>
                  <a:cubicBezTo>
                    <a:pt x="1154" y="1"/>
                    <a:pt x="1" y="1129"/>
                    <a:pt x="1" y="2532"/>
                  </a:cubicBezTo>
                  <a:lnTo>
                    <a:pt x="1" y="11555"/>
                  </a:lnTo>
                  <a:cubicBezTo>
                    <a:pt x="1" y="13560"/>
                    <a:pt x="1655" y="15189"/>
                    <a:pt x="3635" y="15189"/>
                  </a:cubicBezTo>
                  <a:lnTo>
                    <a:pt x="12733" y="15189"/>
                  </a:lnTo>
                  <a:cubicBezTo>
                    <a:pt x="12958" y="15189"/>
                    <a:pt x="13159" y="14989"/>
                    <a:pt x="13159" y="14763"/>
                  </a:cubicBezTo>
                  <a:cubicBezTo>
                    <a:pt x="13159" y="14537"/>
                    <a:pt x="12958" y="14337"/>
                    <a:pt x="12733" y="14337"/>
                  </a:cubicBezTo>
                  <a:lnTo>
                    <a:pt x="11580" y="14337"/>
                  </a:lnTo>
                  <a:cubicBezTo>
                    <a:pt x="9525" y="14337"/>
                    <a:pt x="7871" y="12658"/>
                    <a:pt x="7871" y="10603"/>
                  </a:cubicBezTo>
                  <a:lnTo>
                    <a:pt x="7871" y="2532"/>
                  </a:lnTo>
                  <a:cubicBezTo>
                    <a:pt x="7871" y="1129"/>
                    <a:pt x="6718" y="1"/>
                    <a:pt x="53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926553" y="4034786"/>
              <a:ext cx="331273" cy="232907"/>
            </a:xfrm>
            <a:custGeom>
              <a:avLst/>
              <a:gdLst/>
              <a:ahLst/>
              <a:cxnLst/>
              <a:rect l="l" t="t" r="r" b="b"/>
              <a:pathLst>
                <a:path w="6392" h="4494" extrusionOk="0">
                  <a:moveTo>
                    <a:pt x="652" y="1"/>
                  </a:moveTo>
                  <a:cubicBezTo>
                    <a:pt x="402" y="1"/>
                    <a:pt x="126" y="201"/>
                    <a:pt x="51" y="452"/>
                  </a:cubicBezTo>
                  <a:cubicBezTo>
                    <a:pt x="1" y="627"/>
                    <a:pt x="51" y="803"/>
                    <a:pt x="76" y="978"/>
                  </a:cubicBezTo>
                  <a:cubicBezTo>
                    <a:pt x="226" y="1605"/>
                    <a:pt x="402" y="2231"/>
                    <a:pt x="627" y="2808"/>
                  </a:cubicBezTo>
                  <a:cubicBezTo>
                    <a:pt x="778" y="3183"/>
                    <a:pt x="928" y="3534"/>
                    <a:pt x="1053" y="3910"/>
                  </a:cubicBezTo>
                  <a:cubicBezTo>
                    <a:pt x="1154" y="4186"/>
                    <a:pt x="1304" y="4437"/>
                    <a:pt x="1655" y="4487"/>
                  </a:cubicBezTo>
                  <a:cubicBezTo>
                    <a:pt x="1682" y="4491"/>
                    <a:pt x="1711" y="4493"/>
                    <a:pt x="1740" y="4493"/>
                  </a:cubicBezTo>
                  <a:cubicBezTo>
                    <a:pt x="1869" y="4493"/>
                    <a:pt x="2008" y="4452"/>
                    <a:pt x="2131" y="4412"/>
                  </a:cubicBezTo>
                  <a:cubicBezTo>
                    <a:pt x="2983" y="4161"/>
                    <a:pt x="3835" y="3910"/>
                    <a:pt x="4662" y="3660"/>
                  </a:cubicBezTo>
                  <a:cubicBezTo>
                    <a:pt x="5038" y="3534"/>
                    <a:pt x="6392" y="3033"/>
                    <a:pt x="5840" y="2482"/>
                  </a:cubicBezTo>
                  <a:cubicBezTo>
                    <a:pt x="5690" y="2356"/>
                    <a:pt x="5515" y="2331"/>
                    <a:pt x="5339" y="2306"/>
                  </a:cubicBezTo>
                  <a:cubicBezTo>
                    <a:pt x="5306" y="2305"/>
                    <a:pt x="5273" y="2304"/>
                    <a:pt x="5241" y="2304"/>
                  </a:cubicBezTo>
                  <a:cubicBezTo>
                    <a:pt x="4775" y="2304"/>
                    <a:pt x="4330" y="2462"/>
                    <a:pt x="3885" y="2532"/>
                  </a:cubicBezTo>
                  <a:cubicBezTo>
                    <a:pt x="3850" y="2536"/>
                    <a:pt x="3815" y="2537"/>
                    <a:pt x="3779" y="2537"/>
                  </a:cubicBezTo>
                  <a:cubicBezTo>
                    <a:pt x="3330" y="2537"/>
                    <a:pt x="2839" y="2254"/>
                    <a:pt x="2607" y="1905"/>
                  </a:cubicBezTo>
                  <a:cubicBezTo>
                    <a:pt x="2532" y="1805"/>
                    <a:pt x="2457" y="1680"/>
                    <a:pt x="2407" y="1554"/>
                  </a:cubicBezTo>
                  <a:cubicBezTo>
                    <a:pt x="2031" y="878"/>
                    <a:pt x="1780" y="326"/>
                    <a:pt x="1003" y="76"/>
                  </a:cubicBezTo>
                  <a:cubicBezTo>
                    <a:pt x="878" y="26"/>
                    <a:pt x="778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053104" y="3239731"/>
              <a:ext cx="724789" cy="330962"/>
            </a:xfrm>
            <a:custGeom>
              <a:avLst/>
              <a:gdLst/>
              <a:ahLst/>
              <a:cxnLst/>
              <a:rect l="l" t="t" r="r" b="b"/>
              <a:pathLst>
                <a:path w="13985" h="6386" extrusionOk="0">
                  <a:moveTo>
                    <a:pt x="3901" y="0"/>
                  </a:moveTo>
                  <a:cubicBezTo>
                    <a:pt x="2054" y="0"/>
                    <a:pt x="1" y="1505"/>
                    <a:pt x="50" y="3512"/>
                  </a:cubicBezTo>
                  <a:cubicBezTo>
                    <a:pt x="100" y="4765"/>
                    <a:pt x="952" y="6093"/>
                    <a:pt x="2331" y="6118"/>
                  </a:cubicBezTo>
                  <a:lnTo>
                    <a:pt x="2431" y="6118"/>
                  </a:lnTo>
                  <a:cubicBezTo>
                    <a:pt x="4461" y="6143"/>
                    <a:pt x="6491" y="6143"/>
                    <a:pt x="8546" y="6169"/>
                  </a:cubicBezTo>
                  <a:cubicBezTo>
                    <a:pt x="9403" y="6169"/>
                    <a:pt x="10423" y="6385"/>
                    <a:pt x="11377" y="6385"/>
                  </a:cubicBezTo>
                  <a:cubicBezTo>
                    <a:pt x="12014" y="6385"/>
                    <a:pt x="12621" y="6289"/>
                    <a:pt x="13133" y="5968"/>
                  </a:cubicBezTo>
                  <a:cubicBezTo>
                    <a:pt x="13333" y="5868"/>
                    <a:pt x="13483" y="5717"/>
                    <a:pt x="13609" y="5567"/>
                  </a:cubicBezTo>
                  <a:cubicBezTo>
                    <a:pt x="13759" y="5341"/>
                    <a:pt x="13809" y="5116"/>
                    <a:pt x="13859" y="4865"/>
                  </a:cubicBezTo>
                  <a:cubicBezTo>
                    <a:pt x="13935" y="4539"/>
                    <a:pt x="13960" y="4239"/>
                    <a:pt x="13985" y="3913"/>
                  </a:cubicBezTo>
                  <a:cubicBezTo>
                    <a:pt x="13985" y="3336"/>
                    <a:pt x="13935" y="2785"/>
                    <a:pt x="13734" y="2259"/>
                  </a:cubicBezTo>
                  <a:cubicBezTo>
                    <a:pt x="13408" y="1432"/>
                    <a:pt x="12782" y="705"/>
                    <a:pt x="11955" y="429"/>
                  </a:cubicBezTo>
                  <a:cubicBezTo>
                    <a:pt x="11478" y="279"/>
                    <a:pt x="10977" y="254"/>
                    <a:pt x="10476" y="229"/>
                  </a:cubicBezTo>
                  <a:cubicBezTo>
                    <a:pt x="8321" y="153"/>
                    <a:pt x="6190" y="78"/>
                    <a:pt x="4035" y="3"/>
                  </a:cubicBezTo>
                  <a:cubicBezTo>
                    <a:pt x="3990" y="1"/>
                    <a:pt x="3946" y="0"/>
                    <a:pt x="39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810146" y="3116490"/>
              <a:ext cx="635233" cy="441663"/>
            </a:xfrm>
            <a:custGeom>
              <a:avLst/>
              <a:gdLst/>
              <a:ahLst/>
              <a:cxnLst/>
              <a:rect l="l" t="t" r="r" b="b"/>
              <a:pathLst>
                <a:path w="12257" h="8522" extrusionOk="0">
                  <a:moveTo>
                    <a:pt x="1" y="0"/>
                  </a:moveTo>
                  <a:lnTo>
                    <a:pt x="1" y="5689"/>
                  </a:lnTo>
                  <a:cubicBezTo>
                    <a:pt x="51" y="7569"/>
                    <a:pt x="1530" y="8521"/>
                    <a:pt x="3435" y="8521"/>
                  </a:cubicBezTo>
                  <a:lnTo>
                    <a:pt x="6718" y="8496"/>
                  </a:lnTo>
                  <a:cubicBezTo>
                    <a:pt x="8623" y="8496"/>
                    <a:pt x="12257" y="6667"/>
                    <a:pt x="10277" y="5589"/>
                  </a:cubicBezTo>
                  <a:cubicBezTo>
                    <a:pt x="8146" y="4436"/>
                    <a:pt x="7294" y="0"/>
                    <a:pt x="7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797190" y="3263674"/>
              <a:ext cx="1018384" cy="442025"/>
            </a:xfrm>
            <a:custGeom>
              <a:avLst/>
              <a:gdLst/>
              <a:ahLst/>
              <a:cxnLst/>
              <a:rect l="l" t="t" r="r" b="b"/>
              <a:pathLst>
                <a:path w="19650" h="8529" extrusionOk="0">
                  <a:moveTo>
                    <a:pt x="5137" y="1"/>
                  </a:moveTo>
                  <a:cubicBezTo>
                    <a:pt x="4693" y="1"/>
                    <a:pt x="4249" y="31"/>
                    <a:pt x="3810" y="92"/>
                  </a:cubicBezTo>
                  <a:cubicBezTo>
                    <a:pt x="2306" y="293"/>
                    <a:pt x="727" y="544"/>
                    <a:pt x="351" y="2248"/>
                  </a:cubicBezTo>
                  <a:cubicBezTo>
                    <a:pt x="0" y="3777"/>
                    <a:pt x="978" y="5280"/>
                    <a:pt x="2507" y="5631"/>
                  </a:cubicBezTo>
                  <a:lnTo>
                    <a:pt x="2607" y="5631"/>
                  </a:lnTo>
                  <a:lnTo>
                    <a:pt x="16792" y="8438"/>
                  </a:lnTo>
                  <a:cubicBezTo>
                    <a:pt x="16843" y="8438"/>
                    <a:pt x="16868" y="8463"/>
                    <a:pt x="16893" y="8463"/>
                  </a:cubicBezTo>
                  <a:cubicBezTo>
                    <a:pt x="16968" y="8489"/>
                    <a:pt x="17043" y="8489"/>
                    <a:pt x="17118" y="8514"/>
                  </a:cubicBezTo>
                  <a:cubicBezTo>
                    <a:pt x="17211" y="8524"/>
                    <a:pt x="17301" y="8529"/>
                    <a:pt x="17390" y="8529"/>
                  </a:cubicBezTo>
                  <a:cubicBezTo>
                    <a:pt x="18386" y="8529"/>
                    <a:pt x="19144" y="7895"/>
                    <a:pt x="19374" y="6859"/>
                  </a:cubicBezTo>
                  <a:cubicBezTo>
                    <a:pt x="19650" y="5631"/>
                    <a:pt x="18948" y="4504"/>
                    <a:pt x="17645" y="3626"/>
                  </a:cubicBezTo>
                  <a:cubicBezTo>
                    <a:pt x="16116" y="2624"/>
                    <a:pt x="9950" y="1120"/>
                    <a:pt x="9098" y="769"/>
                  </a:cubicBezTo>
                  <a:cubicBezTo>
                    <a:pt x="7852" y="278"/>
                    <a:pt x="6493" y="1"/>
                    <a:pt x="5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482996" y="4072463"/>
              <a:ext cx="267630" cy="233529"/>
            </a:xfrm>
            <a:custGeom>
              <a:avLst/>
              <a:gdLst/>
              <a:ahLst/>
              <a:cxnLst/>
              <a:rect l="l" t="t" r="r" b="b"/>
              <a:pathLst>
                <a:path w="5164" h="4506" extrusionOk="0">
                  <a:moveTo>
                    <a:pt x="1513" y="0"/>
                  </a:moveTo>
                  <a:cubicBezTo>
                    <a:pt x="1061" y="0"/>
                    <a:pt x="638" y="327"/>
                    <a:pt x="552" y="802"/>
                  </a:cubicBezTo>
                  <a:lnTo>
                    <a:pt x="502" y="1128"/>
                  </a:lnTo>
                  <a:lnTo>
                    <a:pt x="51" y="3334"/>
                  </a:lnTo>
                  <a:cubicBezTo>
                    <a:pt x="0" y="3534"/>
                    <a:pt x="151" y="3735"/>
                    <a:pt x="351" y="3760"/>
                  </a:cubicBezTo>
                  <a:cubicBezTo>
                    <a:pt x="1128" y="3910"/>
                    <a:pt x="1905" y="4035"/>
                    <a:pt x="2657" y="4186"/>
                  </a:cubicBezTo>
                  <a:cubicBezTo>
                    <a:pt x="3081" y="4254"/>
                    <a:pt x="3770" y="4505"/>
                    <a:pt x="4333" y="4505"/>
                  </a:cubicBezTo>
                  <a:cubicBezTo>
                    <a:pt x="4602" y="4505"/>
                    <a:pt x="4843" y="4448"/>
                    <a:pt x="5013" y="4286"/>
                  </a:cubicBezTo>
                  <a:cubicBezTo>
                    <a:pt x="5113" y="4186"/>
                    <a:pt x="5163" y="4035"/>
                    <a:pt x="5113" y="3910"/>
                  </a:cubicBezTo>
                  <a:cubicBezTo>
                    <a:pt x="5088" y="3835"/>
                    <a:pt x="5038" y="3785"/>
                    <a:pt x="4988" y="3760"/>
                  </a:cubicBezTo>
                  <a:cubicBezTo>
                    <a:pt x="4386" y="3284"/>
                    <a:pt x="3509" y="3208"/>
                    <a:pt x="2958" y="2657"/>
                  </a:cubicBezTo>
                  <a:cubicBezTo>
                    <a:pt x="2582" y="2306"/>
                    <a:pt x="2507" y="1930"/>
                    <a:pt x="2507" y="1504"/>
                  </a:cubicBezTo>
                  <a:cubicBezTo>
                    <a:pt x="2507" y="1354"/>
                    <a:pt x="2507" y="1203"/>
                    <a:pt x="2507" y="1053"/>
                  </a:cubicBezTo>
                  <a:cubicBezTo>
                    <a:pt x="2507" y="577"/>
                    <a:pt x="2206" y="126"/>
                    <a:pt x="1730" y="25"/>
                  </a:cubicBezTo>
                  <a:cubicBezTo>
                    <a:pt x="1658" y="8"/>
                    <a:pt x="1585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177744" y="2495621"/>
              <a:ext cx="513131" cy="645029"/>
            </a:xfrm>
            <a:custGeom>
              <a:avLst/>
              <a:gdLst/>
              <a:ahLst/>
              <a:cxnLst/>
              <a:rect l="l" t="t" r="r" b="b"/>
              <a:pathLst>
                <a:path w="9901" h="12446" extrusionOk="0">
                  <a:moveTo>
                    <a:pt x="226" y="0"/>
                  </a:moveTo>
                  <a:cubicBezTo>
                    <a:pt x="151" y="0"/>
                    <a:pt x="26" y="0"/>
                    <a:pt x="1" y="100"/>
                  </a:cubicBezTo>
                  <a:cubicBezTo>
                    <a:pt x="1" y="125"/>
                    <a:pt x="1" y="176"/>
                    <a:pt x="26" y="201"/>
                  </a:cubicBezTo>
                  <a:lnTo>
                    <a:pt x="502" y="3860"/>
                  </a:lnTo>
                  <a:cubicBezTo>
                    <a:pt x="452" y="3534"/>
                    <a:pt x="402" y="3208"/>
                    <a:pt x="327" y="2907"/>
                  </a:cubicBezTo>
                  <a:lnTo>
                    <a:pt x="327" y="2907"/>
                  </a:lnTo>
                  <a:cubicBezTo>
                    <a:pt x="552" y="4286"/>
                    <a:pt x="778" y="5664"/>
                    <a:pt x="1003" y="7043"/>
                  </a:cubicBezTo>
                  <a:cubicBezTo>
                    <a:pt x="1204" y="8346"/>
                    <a:pt x="1329" y="9674"/>
                    <a:pt x="1755" y="10927"/>
                  </a:cubicBezTo>
                  <a:cubicBezTo>
                    <a:pt x="1880" y="11379"/>
                    <a:pt x="2081" y="12131"/>
                    <a:pt x="2582" y="12306"/>
                  </a:cubicBezTo>
                  <a:cubicBezTo>
                    <a:pt x="2926" y="12421"/>
                    <a:pt x="3204" y="12445"/>
                    <a:pt x="3496" y="12445"/>
                  </a:cubicBezTo>
                  <a:cubicBezTo>
                    <a:pt x="3716" y="12445"/>
                    <a:pt x="3943" y="12431"/>
                    <a:pt x="4211" y="12431"/>
                  </a:cubicBezTo>
                  <a:cubicBezTo>
                    <a:pt x="4462" y="12431"/>
                    <a:pt x="4738" y="12431"/>
                    <a:pt x="4988" y="12356"/>
                  </a:cubicBezTo>
                  <a:cubicBezTo>
                    <a:pt x="5715" y="12181"/>
                    <a:pt x="6166" y="11479"/>
                    <a:pt x="6492" y="10827"/>
                  </a:cubicBezTo>
                  <a:cubicBezTo>
                    <a:pt x="6818" y="10075"/>
                    <a:pt x="7169" y="9599"/>
                    <a:pt x="7845" y="9098"/>
                  </a:cubicBezTo>
                  <a:cubicBezTo>
                    <a:pt x="8296" y="8772"/>
                    <a:pt x="8748" y="8396"/>
                    <a:pt x="9174" y="8020"/>
                  </a:cubicBezTo>
                  <a:cubicBezTo>
                    <a:pt x="9349" y="7870"/>
                    <a:pt x="9725" y="7619"/>
                    <a:pt x="9800" y="7419"/>
                  </a:cubicBezTo>
                  <a:cubicBezTo>
                    <a:pt x="9901" y="7193"/>
                    <a:pt x="9750" y="7118"/>
                    <a:pt x="9600" y="6968"/>
                  </a:cubicBezTo>
                  <a:cubicBezTo>
                    <a:pt x="9073" y="6441"/>
                    <a:pt x="8497" y="5965"/>
                    <a:pt x="8021" y="5414"/>
                  </a:cubicBezTo>
                  <a:cubicBezTo>
                    <a:pt x="7545" y="5840"/>
                    <a:pt x="7068" y="6291"/>
                    <a:pt x="6567" y="6742"/>
                  </a:cubicBezTo>
                  <a:cubicBezTo>
                    <a:pt x="6241" y="7068"/>
                    <a:pt x="5890" y="7369"/>
                    <a:pt x="5540" y="7694"/>
                  </a:cubicBezTo>
                  <a:cubicBezTo>
                    <a:pt x="5389" y="7845"/>
                    <a:pt x="4487" y="8446"/>
                    <a:pt x="4487" y="8597"/>
                  </a:cubicBezTo>
                  <a:cubicBezTo>
                    <a:pt x="4412" y="7519"/>
                    <a:pt x="4312" y="6416"/>
                    <a:pt x="3936" y="5414"/>
                  </a:cubicBezTo>
                  <a:cubicBezTo>
                    <a:pt x="3885" y="5288"/>
                    <a:pt x="3835" y="5163"/>
                    <a:pt x="3835" y="5038"/>
                  </a:cubicBezTo>
                  <a:cubicBezTo>
                    <a:pt x="3810" y="4887"/>
                    <a:pt x="3860" y="4712"/>
                    <a:pt x="3885" y="4562"/>
                  </a:cubicBezTo>
                  <a:cubicBezTo>
                    <a:pt x="4061" y="3709"/>
                    <a:pt x="3936" y="2807"/>
                    <a:pt x="3560" y="2005"/>
                  </a:cubicBezTo>
                  <a:cubicBezTo>
                    <a:pt x="3184" y="1178"/>
                    <a:pt x="2682" y="702"/>
                    <a:pt x="1830" y="426"/>
                  </a:cubicBezTo>
                  <a:cubicBezTo>
                    <a:pt x="1304" y="251"/>
                    <a:pt x="778" y="10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525217" y="3420965"/>
              <a:ext cx="537748" cy="725877"/>
            </a:xfrm>
            <a:custGeom>
              <a:avLst/>
              <a:gdLst/>
              <a:ahLst/>
              <a:cxnLst/>
              <a:rect l="l" t="t" r="r" b="b"/>
              <a:pathLst>
                <a:path w="10376" h="14006" extrusionOk="0">
                  <a:moveTo>
                    <a:pt x="3409" y="1"/>
                  </a:moveTo>
                  <a:cubicBezTo>
                    <a:pt x="3027" y="1"/>
                    <a:pt x="2649" y="60"/>
                    <a:pt x="2281" y="140"/>
                  </a:cubicBezTo>
                  <a:cubicBezTo>
                    <a:pt x="1955" y="215"/>
                    <a:pt x="1654" y="391"/>
                    <a:pt x="1354" y="466"/>
                  </a:cubicBezTo>
                  <a:cubicBezTo>
                    <a:pt x="903" y="566"/>
                    <a:pt x="251" y="441"/>
                    <a:pt x="76" y="992"/>
                  </a:cubicBezTo>
                  <a:cubicBezTo>
                    <a:pt x="0" y="1243"/>
                    <a:pt x="50" y="1494"/>
                    <a:pt x="101" y="1744"/>
                  </a:cubicBezTo>
                  <a:cubicBezTo>
                    <a:pt x="201" y="2170"/>
                    <a:pt x="326" y="2571"/>
                    <a:pt x="477" y="2947"/>
                  </a:cubicBezTo>
                  <a:cubicBezTo>
                    <a:pt x="702" y="3448"/>
                    <a:pt x="953" y="3950"/>
                    <a:pt x="1128" y="4451"/>
                  </a:cubicBezTo>
                  <a:cubicBezTo>
                    <a:pt x="1279" y="4852"/>
                    <a:pt x="1354" y="5253"/>
                    <a:pt x="1504" y="5629"/>
                  </a:cubicBezTo>
                  <a:cubicBezTo>
                    <a:pt x="1755" y="6256"/>
                    <a:pt x="2206" y="6782"/>
                    <a:pt x="2732" y="7158"/>
                  </a:cubicBezTo>
                  <a:cubicBezTo>
                    <a:pt x="3058" y="7408"/>
                    <a:pt x="3434" y="7584"/>
                    <a:pt x="3685" y="7935"/>
                  </a:cubicBezTo>
                  <a:cubicBezTo>
                    <a:pt x="3835" y="8160"/>
                    <a:pt x="3860" y="8411"/>
                    <a:pt x="3960" y="8687"/>
                  </a:cubicBezTo>
                  <a:cubicBezTo>
                    <a:pt x="4211" y="9363"/>
                    <a:pt x="4512" y="10115"/>
                    <a:pt x="5138" y="10491"/>
                  </a:cubicBezTo>
                  <a:cubicBezTo>
                    <a:pt x="5314" y="10591"/>
                    <a:pt x="5489" y="10667"/>
                    <a:pt x="5614" y="10817"/>
                  </a:cubicBezTo>
                  <a:cubicBezTo>
                    <a:pt x="5690" y="10942"/>
                    <a:pt x="5740" y="11068"/>
                    <a:pt x="5790" y="11193"/>
                  </a:cubicBezTo>
                  <a:cubicBezTo>
                    <a:pt x="5915" y="11569"/>
                    <a:pt x="6066" y="11945"/>
                    <a:pt x="6316" y="12246"/>
                  </a:cubicBezTo>
                  <a:cubicBezTo>
                    <a:pt x="6542" y="12546"/>
                    <a:pt x="6842" y="12747"/>
                    <a:pt x="7068" y="13022"/>
                  </a:cubicBezTo>
                  <a:cubicBezTo>
                    <a:pt x="7294" y="13323"/>
                    <a:pt x="7369" y="13674"/>
                    <a:pt x="7519" y="14000"/>
                  </a:cubicBezTo>
                  <a:cubicBezTo>
                    <a:pt x="7521" y="14004"/>
                    <a:pt x="7527" y="14006"/>
                    <a:pt x="7537" y="14006"/>
                  </a:cubicBezTo>
                  <a:cubicBezTo>
                    <a:pt x="7785" y="14006"/>
                    <a:pt x="10375" y="12871"/>
                    <a:pt x="10351" y="12847"/>
                  </a:cubicBezTo>
                  <a:cubicBezTo>
                    <a:pt x="9123" y="10240"/>
                    <a:pt x="8221" y="7534"/>
                    <a:pt x="7243" y="4827"/>
                  </a:cubicBezTo>
                  <a:cubicBezTo>
                    <a:pt x="6792" y="3549"/>
                    <a:pt x="6316" y="2220"/>
                    <a:pt x="5464" y="1118"/>
                  </a:cubicBezTo>
                  <a:cubicBezTo>
                    <a:pt x="5063" y="591"/>
                    <a:pt x="4712" y="215"/>
                    <a:pt x="4061" y="65"/>
                  </a:cubicBezTo>
                  <a:cubicBezTo>
                    <a:pt x="3843" y="20"/>
                    <a:pt x="3626" y="1"/>
                    <a:pt x="34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743913" y="2496917"/>
              <a:ext cx="545626" cy="778066"/>
            </a:xfrm>
            <a:custGeom>
              <a:avLst/>
              <a:gdLst/>
              <a:ahLst/>
              <a:cxnLst/>
              <a:rect l="l" t="t" r="r" b="b"/>
              <a:pathLst>
                <a:path w="10528" h="15013" extrusionOk="0">
                  <a:moveTo>
                    <a:pt x="6191" y="0"/>
                  </a:moveTo>
                  <a:lnTo>
                    <a:pt x="5088" y="125"/>
                  </a:lnTo>
                  <a:cubicBezTo>
                    <a:pt x="3911" y="251"/>
                    <a:pt x="2682" y="401"/>
                    <a:pt x="1755" y="1128"/>
                  </a:cubicBezTo>
                  <a:cubicBezTo>
                    <a:pt x="652" y="2030"/>
                    <a:pt x="1" y="3584"/>
                    <a:pt x="226" y="4988"/>
                  </a:cubicBezTo>
                  <a:cubicBezTo>
                    <a:pt x="352" y="5740"/>
                    <a:pt x="602" y="6491"/>
                    <a:pt x="677" y="7268"/>
                  </a:cubicBezTo>
                  <a:cubicBezTo>
                    <a:pt x="953" y="9850"/>
                    <a:pt x="1154" y="12431"/>
                    <a:pt x="1304" y="15013"/>
                  </a:cubicBezTo>
                  <a:cubicBezTo>
                    <a:pt x="2532" y="14938"/>
                    <a:pt x="3785" y="14938"/>
                    <a:pt x="5038" y="14862"/>
                  </a:cubicBezTo>
                  <a:cubicBezTo>
                    <a:pt x="6567" y="14787"/>
                    <a:pt x="8297" y="14712"/>
                    <a:pt x="9775" y="14161"/>
                  </a:cubicBezTo>
                  <a:cubicBezTo>
                    <a:pt x="9951" y="12030"/>
                    <a:pt x="10527" y="9925"/>
                    <a:pt x="10502" y="7795"/>
                  </a:cubicBezTo>
                  <a:cubicBezTo>
                    <a:pt x="10477" y="6742"/>
                    <a:pt x="10452" y="5689"/>
                    <a:pt x="10452" y="4662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476518" y="3260254"/>
              <a:ext cx="344229" cy="889596"/>
            </a:xfrm>
            <a:custGeom>
              <a:avLst/>
              <a:gdLst/>
              <a:ahLst/>
              <a:cxnLst/>
              <a:rect l="l" t="t" r="r" b="b"/>
              <a:pathLst>
                <a:path w="6642" h="17165" extrusionOk="0">
                  <a:moveTo>
                    <a:pt x="2750" y="1"/>
                  </a:moveTo>
                  <a:cubicBezTo>
                    <a:pt x="2159" y="1"/>
                    <a:pt x="1595" y="205"/>
                    <a:pt x="1153" y="735"/>
                  </a:cubicBezTo>
                  <a:cubicBezTo>
                    <a:pt x="927" y="986"/>
                    <a:pt x="777" y="1286"/>
                    <a:pt x="702" y="1612"/>
                  </a:cubicBezTo>
                  <a:cubicBezTo>
                    <a:pt x="75" y="3843"/>
                    <a:pt x="1103" y="5773"/>
                    <a:pt x="827" y="7878"/>
                  </a:cubicBezTo>
                  <a:cubicBezTo>
                    <a:pt x="752" y="8404"/>
                    <a:pt x="677" y="8930"/>
                    <a:pt x="777" y="9457"/>
                  </a:cubicBezTo>
                  <a:cubicBezTo>
                    <a:pt x="802" y="9632"/>
                    <a:pt x="877" y="9808"/>
                    <a:pt x="877" y="9983"/>
                  </a:cubicBezTo>
                  <a:cubicBezTo>
                    <a:pt x="953" y="10409"/>
                    <a:pt x="802" y="10835"/>
                    <a:pt x="702" y="11261"/>
                  </a:cubicBezTo>
                  <a:cubicBezTo>
                    <a:pt x="577" y="11712"/>
                    <a:pt x="476" y="12164"/>
                    <a:pt x="501" y="12615"/>
                  </a:cubicBezTo>
                  <a:cubicBezTo>
                    <a:pt x="526" y="13091"/>
                    <a:pt x="652" y="13542"/>
                    <a:pt x="677" y="14018"/>
                  </a:cubicBezTo>
                  <a:cubicBezTo>
                    <a:pt x="677" y="14369"/>
                    <a:pt x="602" y="14720"/>
                    <a:pt x="526" y="15046"/>
                  </a:cubicBezTo>
                  <a:cubicBezTo>
                    <a:pt x="451" y="15497"/>
                    <a:pt x="0" y="16374"/>
                    <a:pt x="577" y="16575"/>
                  </a:cubicBezTo>
                  <a:cubicBezTo>
                    <a:pt x="927" y="16675"/>
                    <a:pt x="1328" y="16650"/>
                    <a:pt x="1704" y="16750"/>
                  </a:cubicBezTo>
                  <a:cubicBezTo>
                    <a:pt x="1830" y="16775"/>
                    <a:pt x="2707" y="17001"/>
                    <a:pt x="3158" y="17151"/>
                  </a:cubicBezTo>
                  <a:cubicBezTo>
                    <a:pt x="3181" y="17160"/>
                    <a:pt x="3203" y="17164"/>
                    <a:pt x="3225" y="17164"/>
                  </a:cubicBezTo>
                  <a:cubicBezTo>
                    <a:pt x="3325" y="17164"/>
                    <a:pt x="3413" y="17078"/>
                    <a:pt x="3434" y="16976"/>
                  </a:cubicBezTo>
                  <a:cubicBezTo>
                    <a:pt x="3509" y="16349"/>
                    <a:pt x="3810" y="15697"/>
                    <a:pt x="3985" y="15121"/>
                  </a:cubicBezTo>
                  <a:cubicBezTo>
                    <a:pt x="4186" y="14344"/>
                    <a:pt x="4386" y="13567"/>
                    <a:pt x="4587" y="12765"/>
                  </a:cubicBezTo>
                  <a:cubicBezTo>
                    <a:pt x="4662" y="12389"/>
                    <a:pt x="4762" y="12013"/>
                    <a:pt x="4887" y="11637"/>
                  </a:cubicBezTo>
                  <a:cubicBezTo>
                    <a:pt x="5038" y="11161"/>
                    <a:pt x="5263" y="10735"/>
                    <a:pt x="5489" y="10284"/>
                  </a:cubicBezTo>
                  <a:cubicBezTo>
                    <a:pt x="5514" y="10234"/>
                    <a:pt x="5539" y="10159"/>
                    <a:pt x="5564" y="10108"/>
                  </a:cubicBezTo>
                  <a:cubicBezTo>
                    <a:pt x="5614" y="9983"/>
                    <a:pt x="5664" y="9858"/>
                    <a:pt x="5689" y="9732"/>
                  </a:cubicBezTo>
                  <a:cubicBezTo>
                    <a:pt x="6090" y="8204"/>
                    <a:pt x="6642" y="6524"/>
                    <a:pt x="6466" y="4870"/>
                  </a:cubicBezTo>
                  <a:cubicBezTo>
                    <a:pt x="6316" y="3442"/>
                    <a:pt x="6341" y="1612"/>
                    <a:pt x="4938" y="735"/>
                  </a:cubicBezTo>
                  <a:cubicBezTo>
                    <a:pt x="4293" y="329"/>
                    <a:pt x="3499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151780" y="3067256"/>
              <a:ext cx="235135" cy="117127"/>
            </a:xfrm>
            <a:custGeom>
              <a:avLst/>
              <a:gdLst/>
              <a:ahLst/>
              <a:cxnLst/>
              <a:rect l="l" t="t" r="r" b="b"/>
              <a:pathLst>
                <a:path w="4537" h="2260" extrusionOk="0">
                  <a:moveTo>
                    <a:pt x="772" y="0"/>
                  </a:moveTo>
                  <a:cubicBezTo>
                    <a:pt x="605" y="0"/>
                    <a:pt x="447" y="42"/>
                    <a:pt x="326" y="148"/>
                  </a:cubicBezTo>
                  <a:cubicBezTo>
                    <a:pt x="226" y="248"/>
                    <a:pt x="176" y="374"/>
                    <a:pt x="126" y="499"/>
                  </a:cubicBezTo>
                  <a:cubicBezTo>
                    <a:pt x="51" y="649"/>
                    <a:pt x="0" y="800"/>
                    <a:pt x="51" y="950"/>
                  </a:cubicBezTo>
                  <a:cubicBezTo>
                    <a:pt x="101" y="1101"/>
                    <a:pt x="251" y="1201"/>
                    <a:pt x="401" y="1251"/>
                  </a:cubicBezTo>
                  <a:cubicBezTo>
                    <a:pt x="777" y="1426"/>
                    <a:pt x="1203" y="1301"/>
                    <a:pt x="1454" y="1552"/>
                  </a:cubicBezTo>
                  <a:cubicBezTo>
                    <a:pt x="1755" y="1852"/>
                    <a:pt x="1880" y="2128"/>
                    <a:pt x="2356" y="2228"/>
                  </a:cubicBezTo>
                  <a:cubicBezTo>
                    <a:pt x="2488" y="2250"/>
                    <a:pt x="2621" y="2259"/>
                    <a:pt x="2753" y="2259"/>
                  </a:cubicBezTo>
                  <a:cubicBezTo>
                    <a:pt x="3072" y="2259"/>
                    <a:pt x="3391" y="2206"/>
                    <a:pt x="3710" y="2153"/>
                  </a:cubicBezTo>
                  <a:cubicBezTo>
                    <a:pt x="4537" y="2003"/>
                    <a:pt x="4411" y="1401"/>
                    <a:pt x="3785" y="1075"/>
                  </a:cubicBezTo>
                  <a:cubicBezTo>
                    <a:pt x="3083" y="674"/>
                    <a:pt x="2482" y="349"/>
                    <a:pt x="1680" y="173"/>
                  </a:cubicBezTo>
                  <a:cubicBezTo>
                    <a:pt x="1479" y="123"/>
                    <a:pt x="1304" y="98"/>
                    <a:pt x="1103" y="48"/>
                  </a:cubicBezTo>
                  <a:cubicBezTo>
                    <a:pt x="994" y="18"/>
                    <a:pt x="881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740027" y="2691729"/>
              <a:ext cx="478045" cy="473691"/>
            </a:xfrm>
            <a:custGeom>
              <a:avLst/>
              <a:gdLst/>
              <a:ahLst/>
              <a:cxnLst/>
              <a:rect l="l" t="t" r="r" b="b"/>
              <a:pathLst>
                <a:path w="9224" h="9140" extrusionOk="0">
                  <a:moveTo>
                    <a:pt x="301" y="1"/>
                  </a:moveTo>
                  <a:cubicBezTo>
                    <a:pt x="176" y="1179"/>
                    <a:pt x="151" y="2356"/>
                    <a:pt x="76" y="3509"/>
                  </a:cubicBezTo>
                  <a:cubicBezTo>
                    <a:pt x="1" y="4788"/>
                    <a:pt x="51" y="6091"/>
                    <a:pt x="427" y="7319"/>
                  </a:cubicBezTo>
                  <a:cubicBezTo>
                    <a:pt x="527" y="7695"/>
                    <a:pt x="677" y="8096"/>
                    <a:pt x="928" y="8397"/>
                  </a:cubicBezTo>
                  <a:cubicBezTo>
                    <a:pt x="1452" y="9003"/>
                    <a:pt x="2400" y="9140"/>
                    <a:pt x="3364" y="9140"/>
                  </a:cubicBezTo>
                  <a:cubicBezTo>
                    <a:pt x="4153" y="9140"/>
                    <a:pt x="4953" y="9048"/>
                    <a:pt x="5539" y="9048"/>
                  </a:cubicBezTo>
                  <a:lnTo>
                    <a:pt x="8722" y="9048"/>
                  </a:lnTo>
                  <a:cubicBezTo>
                    <a:pt x="8747" y="8998"/>
                    <a:pt x="8747" y="8948"/>
                    <a:pt x="8773" y="8898"/>
                  </a:cubicBezTo>
                  <a:cubicBezTo>
                    <a:pt x="8873" y="8472"/>
                    <a:pt x="9148" y="7419"/>
                    <a:pt x="9224" y="6993"/>
                  </a:cubicBezTo>
                  <a:lnTo>
                    <a:pt x="7194" y="6818"/>
                  </a:lnTo>
                  <a:cubicBezTo>
                    <a:pt x="6617" y="6768"/>
                    <a:pt x="6016" y="6717"/>
                    <a:pt x="5439" y="6667"/>
                  </a:cubicBezTo>
                  <a:cubicBezTo>
                    <a:pt x="4963" y="6642"/>
                    <a:pt x="4261" y="6742"/>
                    <a:pt x="4186" y="6116"/>
                  </a:cubicBezTo>
                  <a:cubicBezTo>
                    <a:pt x="4136" y="5915"/>
                    <a:pt x="4186" y="5665"/>
                    <a:pt x="4086" y="5464"/>
                  </a:cubicBezTo>
                  <a:cubicBezTo>
                    <a:pt x="3960" y="5164"/>
                    <a:pt x="3610" y="5013"/>
                    <a:pt x="3509" y="4687"/>
                  </a:cubicBezTo>
                  <a:cubicBezTo>
                    <a:pt x="3459" y="4462"/>
                    <a:pt x="3559" y="4161"/>
                    <a:pt x="3585" y="3910"/>
                  </a:cubicBezTo>
                  <a:cubicBezTo>
                    <a:pt x="3610" y="3560"/>
                    <a:pt x="3760" y="3234"/>
                    <a:pt x="3910" y="2908"/>
                  </a:cubicBezTo>
                  <a:cubicBezTo>
                    <a:pt x="4161" y="2331"/>
                    <a:pt x="4336" y="1730"/>
                    <a:pt x="4437" y="1128"/>
                  </a:cubicBezTo>
                  <a:lnTo>
                    <a:pt x="4336" y="112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316740" y="3132038"/>
              <a:ext cx="641712" cy="23477"/>
            </a:xfrm>
            <a:custGeom>
              <a:avLst/>
              <a:gdLst/>
              <a:ahLst/>
              <a:cxnLst/>
              <a:rect l="l" t="t" r="r" b="b"/>
              <a:pathLst>
                <a:path w="12382" h="453" extrusionOk="0">
                  <a:moveTo>
                    <a:pt x="426" y="1"/>
                  </a:moveTo>
                  <a:cubicBezTo>
                    <a:pt x="176" y="1"/>
                    <a:pt x="0" y="201"/>
                    <a:pt x="0" y="452"/>
                  </a:cubicBezTo>
                  <a:lnTo>
                    <a:pt x="12381" y="452"/>
                  </a:lnTo>
                  <a:lnTo>
                    <a:pt x="12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427129" y="2773561"/>
              <a:ext cx="757336" cy="358534"/>
            </a:xfrm>
            <a:custGeom>
              <a:avLst/>
              <a:gdLst/>
              <a:ahLst/>
              <a:cxnLst/>
              <a:rect l="l" t="t" r="r" b="b"/>
              <a:pathLst>
                <a:path w="14613" h="6918" extrusionOk="0">
                  <a:moveTo>
                    <a:pt x="2758" y="1"/>
                  </a:moveTo>
                  <a:cubicBezTo>
                    <a:pt x="2507" y="1"/>
                    <a:pt x="2281" y="151"/>
                    <a:pt x="2206" y="376"/>
                  </a:cubicBezTo>
                  <a:lnTo>
                    <a:pt x="1" y="6918"/>
                  </a:lnTo>
                  <a:lnTo>
                    <a:pt x="12382" y="6918"/>
                  </a:lnTo>
                  <a:lnTo>
                    <a:pt x="14487" y="702"/>
                  </a:lnTo>
                  <a:cubicBezTo>
                    <a:pt x="14612" y="351"/>
                    <a:pt x="14312" y="1"/>
                    <a:pt x="139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424537" y="3103482"/>
              <a:ext cx="644303" cy="52033"/>
            </a:xfrm>
            <a:custGeom>
              <a:avLst/>
              <a:gdLst/>
              <a:ahLst/>
              <a:cxnLst/>
              <a:rect l="l" t="t" r="r" b="b"/>
              <a:pathLst>
                <a:path w="12432" h="1004" extrusionOk="0">
                  <a:moveTo>
                    <a:pt x="12432" y="0"/>
                  </a:moveTo>
                  <a:lnTo>
                    <a:pt x="1" y="552"/>
                  </a:lnTo>
                  <a:lnTo>
                    <a:pt x="1" y="1003"/>
                  </a:lnTo>
                  <a:lnTo>
                    <a:pt x="12231" y="1003"/>
                  </a:lnTo>
                  <a:cubicBezTo>
                    <a:pt x="12332" y="1003"/>
                    <a:pt x="12432" y="903"/>
                    <a:pt x="12432" y="777"/>
                  </a:cubicBezTo>
                  <a:lnTo>
                    <a:pt x="1243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86953" y="2925513"/>
              <a:ext cx="48976" cy="35190"/>
            </a:xfrm>
            <a:custGeom>
              <a:avLst/>
              <a:gdLst/>
              <a:ahLst/>
              <a:cxnLst/>
              <a:rect l="l" t="t" r="r" b="b"/>
              <a:pathLst>
                <a:path w="945" h="679" extrusionOk="0">
                  <a:moveTo>
                    <a:pt x="501" y="1"/>
                  </a:moveTo>
                  <a:cubicBezTo>
                    <a:pt x="376" y="26"/>
                    <a:pt x="226" y="76"/>
                    <a:pt x="151" y="201"/>
                  </a:cubicBezTo>
                  <a:cubicBezTo>
                    <a:pt x="0" y="477"/>
                    <a:pt x="226" y="678"/>
                    <a:pt x="476" y="678"/>
                  </a:cubicBezTo>
                  <a:cubicBezTo>
                    <a:pt x="486" y="678"/>
                    <a:pt x="495" y="678"/>
                    <a:pt x="505" y="678"/>
                  </a:cubicBezTo>
                  <a:cubicBezTo>
                    <a:pt x="928" y="678"/>
                    <a:pt x="944" y="124"/>
                    <a:pt x="552" y="26"/>
                  </a:cubicBezTo>
                  <a:cubicBezTo>
                    <a:pt x="552" y="26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389452" y="2938521"/>
              <a:ext cx="22130" cy="35138"/>
            </a:xfrm>
            <a:custGeom>
              <a:avLst/>
              <a:gdLst/>
              <a:ahLst/>
              <a:cxnLst/>
              <a:rect l="l" t="t" r="r" b="b"/>
              <a:pathLst>
                <a:path w="427" h="678" extrusionOk="0">
                  <a:moveTo>
                    <a:pt x="427" y="1"/>
                  </a:moveTo>
                  <a:lnTo>
                    <a:pt x="84" y="545"/>
                  </a:lnTo>
                  <a:lnTo>
                    <a:pt x="84" y="545"/>
                  </a:lnTo>
                  <a:cubicBezTo>
                    <a:pt x="98" y="530"/>
                    <a:pt x="112" y="516"/>
                    <a:pt x="126" y="502"/>
                  </a:cubicBezTo>
                  <a:cubicBezTo>
                    <a:pt x="176" y="402"/>
                    <a:pt x="227" y="326"/>
                    <a:pt x="277" y="251"/>
                  </a:cubicBezTo>
                  <a:cubicBezTo>
                    <a:pt x="327" y="176"/>
                    <a:pt x="402" y="101"/>
                    <a:pt x="427" y="1"/>
                  </a:cubicBezTo>
                  <a:close/>
                  <a:moveTo>
                    <a:pt x="84" y="545"/>
                  </a:moveTo>
                  <a:cubicBezTo>
                    <a:pt x="50" y="582"/>
                    <a:pt x="19" y="623"/>
                    <a:pt x="1" y="677"/>
                  </a:cubicBezTo>
                  <a:lnTo>
                    <a:pt x="84" y="54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507665" y="3536017"/>
              <a:ext cx="24721" cy="215649"/>
            </a:xfrm>
            <a:custGeom>
              <a:avLst/>
              <a:gdLst/>
              <a:ahLst/>
              <a:cxnLst/>
              <a:rect l="l" t="t" r="r" b="b"/>
              <a:pathLst>
                <a:path w="477" h="4161" fill="none" extrusionOk="0">
                  <a:moveTo>
                    <a:pt x="51" y="4161"/>
                  </a:moveTo>
                  <a:cubicBezTo>
                    <a:pt x="1" y="3559"/>
                    <a:pt x="51" y="2983"/>
                    <a:pt x="226" y="2406"/>
                  </a:cubicBezTo>
                  <a:cubicBezTo>
                    <a:pt x="352" y="2005"/>
                    <a:pt x="477" y="1629"/>
                    <a:pt x="377" y="1203"/>
                  </a:cubicBezTo>
                  <a:cubicBezTo>
                    <a:pt x="276" y="777"/>
                    <a:pt x="226" y="426"/>
                    <a:pt x="377" y="0"/>
                  </a:cubicBez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334732" y="3151551"/>
              <a:ext cx="2802160" cy="52036"/>
            </a:xfrm>
            <a:custGeom>
              <a:avLst/>
              <a:gdLst/>
              <a:ahLst/>
              <a:cxnLst/>
              <a:rect l="l" t="t" r="r" b="b"/>
              <a:pathLst>
                <a:path w="86719" h="979" extrusionOk="0">
                  <a:moveTo>
                    <a:pt x="1" y="1"/>
                  </a:moveTo>
                  <a:lnTo>
                    <a:pt x="1" y="978"/>
                  </a:lnTo>
                  <a:lnTo>
                    <a:pt x="86718" y="978"/>
                  </a:lnTo>
                  <a:lnTo>
                    <a:pt x="8671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393211" y="3163237"/>
              <a:ext cx="314378" cy="1170339"/>
            </a:xfrm>
            <a:custGeom>
              <a:avLst/>
              <a:gdLst/>
              <a:ahLst/>
              <a:cxnLst/>
              <a:rect l="l" t="t" r="r" b="b"/>
              <a:pathLst>
                <a:path w="6066" h="22582" extrusionOk="0">
                  <a:moveTo>
                    <a:pt x="5414" y="0"/>
                  </a:moveTo>
                  <a:lnTo>
                    <a:pt x="1" y="22582"/>
                  </a:lnTo>
                  <a:lnTo>
                    <a:pt x="677" y="22582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6703645" y="3163237"/>
              <a:ext cx="313082" cy="1170339"/>
            </a:xfrm>
            <a:custGeom>
              <a:avLst/>
              <a:gdLst/>
              <a:ahLst/>
              <a:cxnLst/>
              <a:rect l="l" t="t" r="r" b="b"/>
              <a:pathLst>
                <a:path w="6041" h="22582" extrusionOk="0">
                  <a:moveTo>
                    <a:pt x="5389" y="0"/>
                  </a:moveTo>
                  <a:lnTo>
                    <a:pt x="1" y="22582"/>
                  </a:lnTo>
                  <a:lnTo>
                    <a:pt x="652" y="2258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7114650" y="2511959"/>
              <a:ext cx="169554" cy="202985"/>
            </a:xfrm>
            <a:custGeom>
              <a:avLst/>
              <a:gdLst/>
              <a:ahLst/>
              <a:cxnLst/>
              <a:rect l="l" t="t" r="r" b="b"/>
              <a:pathLst>
                <a:path w="4022" h="4815" extrusionOk="0">
                  <a:moveTo>
                    <a:pt x="1587" y="0"/>
                  </a:moveTo>
                  <a:lnTo>
                    <a:pt x="1058" y="1481"/>
                  </a:lnTo>
                  <a:lnTo>
                    <a:pt x="0" y="2169"/>
                  </a:lnTo>
                  <a:lnTo>
                    <a:pt x="106" y="2963"/>
                  </a:lnTo>
                  <a:lnTo>
                    <a:pt x="4022" y="4815"/>
                  </a:lnTo>
                  <a:lnTo>
                    <a:pt x="3440" y="9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68" name="Google Shape;868;p31"/>
            <p:cNvGrpSpPr/>
            <p:nvPr/>
          </p:nvGrpSpPr>
          <p:grpSpPr>
            <a:xfrm>
              <a:off x="6988000" y="2125378"/>
              <a:ext cx="244243" cy="467604"/>
              <a:chOff x="5990537" y="2792332"/>
              <a:chExt cx="144842" cy="277301"/>
            </a:xfrm>
          </p:grpSpPr>
          <p:sp>
            <p:nvSpPr>
              <p:cNvPr id="869" name="Google Shape;869;p31"/>
              <p:cNvSpPr/>
              <p:nvPr/>
            </p:nvSpPr>
            <p:spPr>
              <a:xfrm>
                <a:off x="6003630" y="2839324"/>
                <a:ext cx="126341" cy="23030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494" extrusionOk="0">
                    <a:moveTo>
                      <a:pt x="3509" y="0"/>
                    </a:moveTo>
                    <a:lnTo>
                      <a:pt x="1780" y="401"/>
                    </a:lnTo>
                    <a:cubicBezTo>
                      <a:pt x="677" y="652"/>
                      <a:pt x="1" y="1754"/>
                      <a:pt x="251" y="2832"/>
                    </a:cubicBezTo>
                    <a:lnTo>
                      <a:pt x="427" y="3484"/>
                    </a:lnTo>
                    <a:cubicBezTo>
                      <a:pt x="477" y="3759"/>
                      <a:pt x="602" y="3985"/>
                      <a:pt x="752" y="4186"/>
                    </a:cubicBezTo>
                    <a:lnTo>
                      <a:pt x="402" y="5815"/>
                    </a:lnTo>
                    <a:cubicBezTo>
                      <a:pt x="226" y="6566"/>
                      <a:pt x="727" y="7343"/>
                      <a:pt x="1504" y="7469"/>
                    </a:cubicBezTo>
                    <a:cubicBezTo>
                      <a:pt x="1588" y="7485"/>
                      <a:pt x="1672" y="7494"/>
                      <a:pt x="1754" y="7494"/>
                    </a:cubicBezTo>
                    <a:cubicBezTo>
                      <a:pt x="2411" y="7494"/>
                      <a:pt x="2997" y="6981"/>
                      <a:pt x="3108" y="6291"/>
                    </a:cubicBezTo>
                    <a:lnTo>
                      <a:pt x="3359" y="4461"/>
                    </a:lnTo>
                    <a:cubicBezTo>
                      <a:pt x="3860" y="4035"/>
                      <a:pt x="4111" y="3358"/>
                      <a:pt x="3935" y="2682"/>
                    </a:cubicBezTo>
                    <a:lnTo>
                      <a:pt x="3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5990537" y="2792332"/>
                <a:ext cx="144842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5482" extrusionOk="0">
                    <a:moveTo>
                      <a:pt x="3608" y="1"/>
                    </a:moveTo>
                    <a:cubicBezTo>
                      <a:pt x="3312" y="1"/>
                      <a:pt x="3017" y="100"/>
                      <a:pt x="2783" y="276"/>
                    </a:cubicBezTo>
                    <a:cubicBezTo>
                      <a:pt x="2582" y="426"/>
                      <a:pt x="2407" y="627"/>
                      <a:pt x="2181" y="752"/>
                    </a:cubicBezTo>
                    <a:cubicBezTo>
                      <a:pt x="1780" y="978"/>
                      <a:pt x="1304" y="877"/>
                      <a:pt x="903" y="1128"/>
                    </a:cubicBezTo>
                    <a:cubicBezTo>
                      <a:pt x="652" y="1303"/>
                      <a:pt x="427" y="1604"/>
                      <a:pt x="376" y="1905"/>
                    </a:cubicBezTo>
                    <a:cubicBezTo>
                      <a:pt x="351" y="2156"/>
                      <a:pt x="376" y="2406"/>
                      <a:pt x="326" y="2632"/>
                    </a:cubicBezTo>
                    <a:cubicBezTo>
                      <a:pt x="276" y="2933"/>
                      <a:pt x="51" y="3183"/>
                      <a:pt x="26" y="3509"/>
                    </a:cubicBezTo>
                    <a:cubicBezTo>
                      <a:pt x="1" y="3710"/>
                      <a:pt x="101" y="3910"/>
                      <a:pt x="176" y="4111"/>
                    </a:cubicBezTo>
                    <a:cubicBezTo>
                      <a:pt x="276" y="4411"/>
                      <a:pt x="402" y="4687"/>
                      <a:pt x="502" y="4963"/>
                    </a:cubicBezTo>
                    <a:cubicBezTo>
                      <a:pt x="552" y="5113"/>
                      <a:pt x="602" y="5464"/>
                      <a:pt x="828" y="5464"/>
                    </a:cubicBezTo>
                    <a:cubicBezTo>
                      <a:pt x="855" y="5476"/>
                      <a:pt x="882" y="5481"/>
                      <a:pt x="907" y="5481"/>
                    </a:cubicBezTo>
                    <a:cubicBezTo>
                      <a:pt x="1212" y="5481"/>
                      <a:pt x="1402" y="4718"/>
                      <a:pt x="1379" y="4486"/>
                    </a:cubicBezTo>
                    <a:cubicBezTo>
                      <a:pt x="1304" y="3760"/>
                      <a:pt x="1204" y="2832"/>
                      <a:pt x="2056" y="2557"/>
                    </a:cubicBezTo>
                    <a:cubicBezTo>
                      <a:pt x="2356" y="2456"/>
                      <a:pt x="2707" y="2456"/>
                      <a:pt x="3033" y="2406"/>
                    </a:cubicBezTo>
                    <a:cubicBezTo>
                      <a:pt x="3384" y="2331"/>
                      <a:pt x="3735" y="2206"/>
                      <a:pt x="4011" y="1980"/>
                    </a:cubicBezTo>
                    <a:cubicBezTo>
                      <a:pt x="4211" y="1830"/>
                      <a:pt x="4361" y="1654"/>
                      <a:pt x="4487" y="1454"/>
                    </a:cubicBezTo>
                    <a:cubicBezTo>
                      <a:pt x="4637" y="1178"/>
                      <a:pt x="4712" y="877"/>
                      <a:pt x="4612" y="577"/>
                    </a:cubicBezTo>
                    <a:cubicBezTo>
                      <a:pt x="4487" y="276"/>
                      <a:pt x="4186" y="75"/>
                      <a:pt x="3860" y="25"/>
                    </a:cubicBezTo>
                    <a:cubicBezTo>
                      <a:pt x="3777" y="9"/>
                      <a:pt x="3693" y="1"/>
                      <a:pt x="3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6064482" y="2971017"/>
                <a:ext cx="45484" cy="4471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55" extrusionOk="0">
                    <a:moveTo>
                      <a:pt x="1479" y="1"/>
                    </a:moveTo>
                    <a:cubicBezTo>
                      <a:pt x="1125" y="89"/>
                      <a:pt x="808" y="178"/>
                      <a:pt x="458" y="178"/>
                    </a:cubicBezTo>
                    <a:cubicBezTo>
                      <a:pt x="313" y="178"/>
                      <a:pt x="162" y="163"/>
                      <a:pt x="1" y="126"/>
                    </a:cubicBezTo>
                    <a:lnTo>
                      <a:pt x="1" y="126"/>
                    </a:lnTo>
                    <a:cubicBezTo>
                      <a:pt x="402" y="602"/>
                      <a:pt x="903" y="953"/>
                      <a:pt x="1229" y="1454"/>
                    </a:cubicBezTo>
                    <a:lnTo>
                      <a:pt x="1354" y="502"/>
                    </a:lnTo>
                    <a:cubicBezTo>
                      <a:pt x="1379" y="327"/>
                      <a:pt x="1429" y="176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6082983" y="2929434"/>
                <a:ext cx="28520" cy="1899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18" extrusionOk="0">
                    <a:moveTo>
                      <a:pt x="902" y="0"/>
                    </a:moveTo>
                    <a:cubicBezTo>
                      <a:pt x="902" y="0"/>
                      <a:pt x="877" y="25"/>
                      <a:pt x="902" y="25"/>
                    </a:cubicBezTo>
                    <a:lnTo>
                      <a:pt x="0" y="276"/>
                    </a:lnTo>
                    <a:cubicBezTo>
                      <a:pt x="25" y="426"/>
                      <a:pt x="150" y="577"/>
                      <a:pt x="301" y="602"/>
                    </a:cubicBezTo>
                    <a:cubicBezTo>
                      <a:pt x="338" y="613"/>
                      <a:pt x="376" y="618"/>
                      <a:pt x="413" y="618"/>
                    </a:cubicBezTo>
                    <a:cubicBezTo>
                      <a:pt x="548" y="618"/>
                      <a:pt x="673" y="550"/>
                      <a:pt x="752" y="452"/>
                    </a:cubicBezTo>
                    <a:cubicBezTo>
                      <a:pt x="852" y="351"/>
                      <a:pt x="927" y="17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73" name="Google Shape;873;p31"/>
          <p:cNvCxnSpPr/>
          <p:nvPr/>
        </p:nvCxnSpPr>
        <p:spPr>
          <a:xfrm>
            <a:off x="3613800" y="4604000"/>
            <a:ext cx="55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4" name="Google Shape;874;p31"/>
          <p:cNvGrpSpPr/>
          <p:nvPr/>
        </p:nvGrpSpPr>
        <p:grpSpPr>
          <a:xfrm>
            <a:off x="6654800" y="3474"/>
            <a:ext cx="711420" cy="1050883"/>
            <a:chOff x="6034650" y="3474"/>
            <a:chExt cx="711420" cy="1050883"/>
          </a:xfrm>
        </p:grpSpPr>
        <p:sp>
          <p:nvSpPr>
            <p:cNvPr id="875" name="Google Shape;875;p31"/>
            <p:cNvSpPr/>
            <p:nvPr/>
          </p:nvSpPr>
          <p:spPr>
            <a:xfrm>
              <a:off x="6289987" y="853551"/>
              <a:ext cx="200747" cy="200806"/>
            </a:xfrm>
            <a:custGeom>
              <a:avLst/>
              <a:gdLst/>
              <a:ahLst/>
              <a:cxnLst/>
              <a:rect l="l" t="t" r="r" b="b"/>
              <a:pathLst>
                <a:path w="3409" h="3410" extrusionOk="0">
                  <a:moveTo>
                    <a:pt x="1704" y="1"/>
                  </a:moveTo>
                  <a:cubicBezTo>
                    <a:pt x="752" y="1"/>
                    <a:pt x="0" y="752"/>
                    <a:pt x="0" y="1705"/>
                  </a:cubicBezTo>
                  <a:cubicBezTo>
                    <a:pt x="0" y="2657"/>
                    <a:pt x="752" y="3409"/>
                    <a:pt x="1704" y="3409"/>
                  </a:cubicBezTo>
                  <a:cubicBezTo>
                    <a:pt x="2657" y="3409"/>
                    <a:pt x="3409" y="2657"/>
                    <a:pt x="3409" y="1705"/>
                  </a:cubicBezTo>
                  <a:cubicBezTo>
                    <a:pt x="3409" y="752"/>
                    <a:pt x="265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6034650" y="558356"/>
              <a:ext cx="711420" cy="358743"/>
            </a:xfrm>
            <a:custGeom>
              <a:avLst/>
              <a:gdLst/>
              <a:ahLst/>
              <a:cxnLst/>
              <a:rect l="l" t="t" r="r" b="b"/>
              <a:pathLst>
                <a:path w="12081" h="6092" extrusionOk="0">
                  <a:moveTo>
                    <a:pt x="6041" y="1"/>
                  </a:moveTo>
                  <a:cubicBezTo>
                    <a:pt x="2707" y="1"/>
                    <a:pt x="0" y="2708"/>
                    <a:pt x="0" y="6041"/>
                  </a:cubicBezTo>
                  <a:lnTo>
                    <a:pt x="0" y="6091"/>
                  </a:lnTo>
                  <a:lnTo>
                    <a:pt x="12081" y="6091"/>
                  </a:lnTo>
                  <a:lnTo>
                    <a:pt x="12081" y="6041"/>
                  </a:lnTo>
                  <a:cubicBezTo>
                    <a:pt x="12081" y="2708"/>
                    <a:pt x="9374" y="1"/>
                    <a:pt x="6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6390331" y="3474"/>
              <a:ext cx="59" cy="554956"/>
            </a:xfrm>
            <a:custGeom>
              <a:avLst/>
              <a:gdLst/>
              <a:ahLst/>
              <a:cxnLst/>
              <a:rect l="l" t="t" r="r" b="b"/>
              <a:pathLst>
                <a:path w="1" h="9424" fill="none" extrusionOk="0">
                  <a:moveTo>
                    <a:pt x="0" y="0"/>
                  </a:moveTo>
                  <a:lnTo>
                    <a:pt x="0" y="9424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8" name="Google Shape;878;p31"/>
          <p:cNvCxnSpPr/>
          <p:nvPr/>
        </p:nvCxnSpPr>
        <p:spPr>
          <a:xfrm>
            <a:off x="946617" y="2239500"/>
            <a:ext cx="173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9" name="Google Shape;879;p31"/>
          <p:cNvGrpSpPr/>
          <p:nvPr/>
        </p:nvGrpSpPr>
        <p:grpSpPr>
          <a:xfrm>
            <a:off x="5620389" y="2174544"/>
            <a:ext cx="979405" cy="2692853"/>
            <a:chOff x="5620389" y="1910926"/>
            <a:chExt cx="979405" cy="2692853"/>
          </a:xfrm>
        </p:grpSpPr>
        <p:sp>
          <p:nvSpPr>
            <p:cNvPr id="880" name="Google Shape;880;p31"/>
            <p:cNvSpPr/>
            <p:nvPr/>
          </p:nvSpPr>
          <p:spPr>
            <a:xfrm>
              <a:off x="6162017" y="4173678"/>
              <a:ext cx="155945" cy="284578"/>
            </a:xfrm>
            <a:custGeom>
              <a:avLst/>
              <a:gdLst/>
              <a:ahLst/>
              <a:cxnLst/>
              <a:rect l="l" t="t" r="r" b="b"/>
              <a:pathLst>
                <a:path w="3009" h="5491" extrusionOk="0">
                  <a:moveTo>
                    <a:pt x="1331" y="0"/>
                  </a:moveTo>
                  <a:cubicBezTo>
                    <a:pt x="899" y="0"/>
                    <a:pt x="570" y="188"/>
                    <a:pt x="427" y="579"/>
                  </a:cubicBezTo>
                  <a:cubicBezTo>
                    <a:pt x="1" y="1732"/>
                    <a:pt x="527" y="3962"/>
                    <a:pt x="828" y="5290"/>
                  </a:cubicBezTo>
                  <a:cubicBezTo>
                    <a:pt x="1007" y="5271"/>
                    <a:pt x="1189" y="5262"/>
                    <a:pt x="1374" y="5262"/>
                  </a:cubicBezTo>
                  <a:cubicBezTo>
                    <a:pt x="1912" y="5262"/>
                    <a:pt x="2467" y="5342"/>
                    <a:pt x="3008" y="5491"/>
                  </a:cubicBezTo>
                  <a:cubicBezTo>
                    <a:pt x="3008" y="4238"/>
                    <a:pt x="2983" y="3010"/>
                    <a:pt x="2908" y="1757"/>
                  </a:cubicBezTo>
                  <a:cubicBezTo>
                    <a:pt x="2883" y="930"/>
                    <a:pt x="2557" y="178"/>
                    <a:pt x="1630" y="27"/>
                  </a:cubicBezTo>
                  <a:cubicBezTo>
                    <a:pt x="1526" y="9"/>
                    <a:pt x="1426" y="0"/>
                    <a:pt x="13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56794" y="2952722"/>
              <a:ext cx="619582" cy="1379561"/>
            </a:xfrm>
            <a:custGeom>
              <a:avLst/>
              <a:gdLst/>
              <a:ahLst/>
              <a:cxnLst/>
              <a:rect l="l" t="t" r="r" b="b"/>
              <a:pathLst>
                <a:path w="11955" h="26619" extrusionOk="0">
                  <a:moveTo>
                    <a:pt x="3842" y="0"/>
                  </a:moveTo>
                  <a:cubicBezTo>
                    <a:pt x="3521" y="0"/>
                    <a:pt x="3201" y="53"/>
                    <a:pt x="2907" y="178"/>
                  </a:cubicBezTo>
                  <a:cubicBezTo>
                    <a:pt x="2005" y="554"/>
                    <a:pt x="1303" y="1280"/>
                    <a:pt x="551" y="1907"/>
                  </a:cubicBezTo>
                  <a:cubicBezTo>
                    <a:pt x="451" y="2408"/>
                    <a:pt x="351" y="2909"/>
                    <a:pt x="251" y="3386"/>
                  </a:cubicBezTo>
                  <a:cubicBezTo>
                    <a:pt x="0" y="4564"/>
                    <a:pt x="326" y="5942"/>
                    <a:pt x="902" y="6970"/>
                  </a:cubicBezTo>
                  <a:cubicBezTo>
                    <a:pt x="1103" y="7371"/>
                    <a:pt x="1353" y="7722"/>
                    <a:pt x="1529" y="8123"/>
                  </a:cubicBezTo>
                  <a:cubicBezTo>
                    <a:pt x="1779" y="8749"/>
                    <a:pt x="1830" y="9426"/>
                    <a:pt x="2030" y="10052"/>
                  </a:cubicBezTo>
                  <a:cubicBezTo>
                    <a:pt x="2231" y="10679"/>
                    <a:pt x="2556" y="11230"/>
                    <a:pt x="2857" y="11807"/>
                  </a:cubicBezTo>
                  <a:cubicBezTo>
                    <a:pt x="4060" y="13962"/>
                    <a:pt x="5489" y="16519"/>
                    <a:pt x="5764" y="19000"/>
                  </a:cubicBezTo>
                  <a:cubicBezTo>
                    <a:pt x="5840" y="19802"/>
                    <a:pt x="5714" y="20679"/>
                    <a:pt x="5689" y="21481"/>
                  </a:cubicBezTo>
                  <a:cubicBezTo>
                    <a:pt x="5639" y="22408"/>
                    <a:pt x="6090" y="23110"/>
                    <a:pt x="6191" y="23987"/>
                  </a:cubicBezTo>
                  <a:cubicBezTo>
                    <a:pt x="6291" y="24814"/>
                    <a:pt x="6291" y="25692"/>
                    <a:pt x="6266" y="26544"/>
                  </a:cubicBezTo>
                  <a:cubicBezTo>
                    <a:pt x="6266" y="26569"/>
                    <a:pt x="6291" y="26619"/>
                    <a:pt x="6341" y="26619"/>
                  </a:cubicBezTo>
                  <a:lnTo>
                    <a:pt x="11704" y="26619"/>
                  </a:lnTo>
                  <a:cubicBezTo>
                    <a:pt x="11729" y="26619"/>
                    <a:pt x="11754" y="26594"/>
                    <a:pt x="11754" y="26544"/>
                  </a:cubicBezTo>
                  <a:cubicBezTo>
                    <a:pt x="11830" y="25992"/>
                    <a:pt x="11855" y="25516"/>
                    <a:pt x="11855" y="25516"/>
                  </a:cubicBezTo>
                  <a:cubicBezTo>
                    <a:pt x="11955" y="24739"/>
                    <a:pt x="11955" y="24088"/>
                    <a:pt x="11754" y="23336"/>
                  </a:cubicBezTo>
                  <a:cubicBezTo>
                    <a:pt x="11654" y="23010"/>
                    <a:pt x="11579" y="22684"/>
                    <a:pt x="11504" y="22358"/>
                  </a:cubicBezTo>
                  <a:cubicBezTo>
                    <a:pt x="11404" y="21832"/>
                    <a:pt x="11353" y="21306"/>
                    <a:pt x="11303" y="20779"/>
                  </a:cubicBezTo>
                  <a:cubicBezTo>
                    <a:pt x="11228" y="20002"/>
                    <a:pt x="11228" y="19200"/>
                    <a:pt x="11153" y="18423"/>
                  </a:cubicBezTo>
                  <a:cubicBezTo>
                    <a:pt x="11078" y="17646"/>
                    <a:pt x="10952" y="16869"/>
                    <a:pt x="10827" y="16118"/>
                  </a:cubicBezTo>
                  <a:cubicBezTo>
                    <a:pt x="10426" y="13812"/>
                    <a:pt x="10025" y="11481"/>
                    <a:pt x="9474" y="9200"/>
                  </a:cubicBezTo>
                  <a:cubicBezTo>
                    <a:pt x="9198" y="8072"/>
                    <a:pt x="8872" y="6920"/>
                    <a:pt x="8496" y="5817"/>
                  </a:cubicBezTo>
                  <a:cubicBezTo>
                    <a:pt x="8045" y="4488"/>
                    <a:pt x="7494" y="3210"/>
                    <a:pt x="6792" y="1982"/>
                  </a:cubicBezTo>
                  <a:cubicBezTo>
                    <a:pt x="6366" y="1255"/>
                    <a:pt x="5865" y="478"/>
                    <a:pt x="4988" y="203"/>
                  </a:cubicBezTo>
                  <a:cubicBezTo>
                    <a:pt x="4630" y="79"/>
                    <a:pt x="4234" y="0"/>
                    <a:pt x="3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097080" y="2305370"/>
              <a:ext cx="502714" cy="862129"/>
            </a:xfrm>
            <a:custGeom>
              <a:avLst/>
              <a:gdLst/>
              <a:ahLst/>
              <a:cxnLst/>
              <a:rect l="l" t="t" r="r" b="b"/>
              <a:pathLst>
                <a:path w="9700" h="16635" extrusionOk="0">
                  <a:moveTo>
                    <a:pt x="1617" y="0"/>
                  </a:moveTo>
                  <a:cubicBezTo>
                    <a:pt x="1143" y="0"/>
                    <a:pt x="668" y="230"/>
                    <a:pt x="427" y="639"/>
                  </a:cubicBezTo>
                  <a:cubicBezTo>
                    <a:pt x="0" y="1365"/>
                    <a:pt x="401" y="1992"/>
                    <a:pt x="552" y="2719"/>
                  </a:cubicBezTo>
                  <a:cubicBezTo>
                    <a:pt x="777" y="3721"/>
                    <a:pt x="953" y="4724"/>
                    <a:pt x="1153" y="5726"/>
                  </a:cubicBezTo>
                  <a:cubicBezTo>
                    <a:pt x="1279" y="6428"/>
                    <a:pt x="1429" y="7105"/>
                    <a:pt x="1655" y="7781"/>
                  </a:cubicBezTo>
                  <a:cubicBezTo>
                    <a:pt x="2532" y="10363"/>
                    <a:pt x="5138" y="12218"/>
                    <a:pt x="5489" y="14974"/>
                  </a:cubicBezTo>
                  <a:cubicBezTo>
                    <a:pt x="5564" y="15375"/>
                    <a:pt x="5665" y="15802"/>
                    <a:pt x="6016" y="15977"/>
                  </a:cubicBezTo>
                  <a:cubicBezTo>
                    <a:pt x="6141" y="16052"/>
                    <a:pt x="6266" y="16077"/>
                    <a:pt x="6417" y="16127"/>
                  </a:cubicBezTo>
                  <a:cubicBezTo>
                    <a:pt x="7068" y="16253"/>
                    <a:pt x="7745" y="16403"/>
                    <a:pt x="8422" y="16553"/>
                  </a:cubicBezTo>
                  <a:cubicBezTo>
                    <a:pt x="8587" y="16598"/>
                    <a:pt x="8761" y="16635"/>
                    <a:pt x="8934" y="16635"/>
                  </a:cubicBezTo>
                  <a:cubicBezTo>
                    <a:pt x="9049" y="16635"/>
                    <a:pt x="9163" y="16619"/>
                    <a:pt x="9274" y="16578"/>
                  </a:cubicBezTo>
                  <a:cubicBezTo>
                    <a:pt x="9524" y="16453"/>
                    <a:pt x="9700" y="16077"/>
                    <a:pt x="9524" y="15852"/>
                  </a:cubicBezTo>
                  <a:cubicBezTo>
                    <a:pt x="9449" y="15776"/>
                    <a:pt x="9324" y="15726"/>
                    <a:pt x="9199" y="15676"/>
                  </a:cubicBezTo>
                  <a:cubicBezTo>
                    <a:pt x="8697" y="15501"/>
                    <a:pt x="7695" y="15350"/>
                    <a:pt x="7369" y="14899"/>
                  </a:cubicBezTo>
                  <a:cubicBezTo>
                    <a:pt x="7043" y="14448"/>
                    <a:pt x="7118" y="13796"/>
                    <a:pt x="6993" y="13270"/>
                  </a:cubicBezTo>
                  <a:cubicBezTo>
                    <a:pt x="6993" y="13270"/>
                    <a:pt x="6993" y="13245"/>
                    <a:pt x="6993" y="13245"/>
                  </a:cubicBezTo>
                  <a:cubicBezTo>
                    <a:pt x="6843" y="12644"/>
                    <a:pt x="6542" y="12067"/>
                    <a:pt x="6391" y="11466"/>
                  </a:cubicBezTo>
                  <a:cubicBezTo>
                    <a:pt x="6091" y="10263"/>
                    <a:pt x="5965" y="8909"/>
                    <a:pt x="5138" y="7932"/>
                  </a:cubicBezTo>
                  <a:cubicBezTo>
                    <a:pt x="4888" y="7631"/>
                    <a:pt x="4587" y="7355"/>
                    <a:pt x="4437" y="7004"/>
                  </a:cubicBezTo>
                  <a:cubicBezTo>
                    <a:pt x="4336" y="6679"/>
                    <a:pt x="4361" y="6328"/>
                    <a:pt x="4386" y="5977"/>
                  </a:cubicBezTo>
                  <a:cubicBezTo>
                    <a:pt x="4462" y="4674"/>
                    <a:pt x="4111" y="3571"/>
                    <a:pt x="3710" y="2368"/>
                  </a:cubicBezTo>
                  <a:cubicBezTo>
                    <a:pt x="3409" y="1516"/>
                    <a:pt x="3058" y="438"/>
                    <a:pt x="2106" y="87"/>
                  </a:cubicBezTo>
                  <a:cubicBezTo>
                    <a:pt x="1950" y="29"/>
                    <a:pt x="1784" y="0"/>
                    <a:pt x="16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5702222" y="4245197"/>
              <a:ext cx="165015" cy="272813"/>
            </a:xfrm>
            <a:custGeom>
              <a:avLst/>
              <a:gdLst/>
              <a:ahLst/>
              <a:cxnLst/>
              <a:rect l="l" t="t" r="r" b="b"/>
              <a:pathLst>
                <a:path w="3184" h="5264" extrusionOk="0">
                  <a:moveTo>
                    <a:pt x="1883" y="0"/>
                  </a:moveTo>
                  <a:cubicBezTo>
                    <a:pt x="1448" y="0"/>
                    <a:pt x="1073" y="202"/>
                    <a:pt x="802" y="577"/>
                  </a:cubicBezTo>
                  <a:cubicBezTo>
                    <a:pt x="76" y="1680"/>
                    <a:pt x="25" y="3810"/>
                    <a:pt x="0" y="5088"/>
                  </a:cubicBezTo>
                  <a:cubicBezTo>
                    <a:pt x="205" y="5067"/>
                    <a:pt x="412" y="5055"/>
                    <a:pt x="619" y="5055"/>
                  </a:cubicBezTo>
                  <a:cubicBezTo>
                    <a:pt x="1124" y="5055"/>
                    <a:pt x="1634" y="5122"/>
                    <a:pt x="2131" y="5264"/>
                  </a:cubicBezTo>
                  <a:cubicBezTo>
                    <a:pt x="2431" y="4086"/>
                    <a:pt x="2732" y="2883"/>
                    <a:pt x="3008" y="1680"/>
                  </a:cubicBezTo>
                  <a:cubicBezTo>
                    <a:pt x="3183" y="903"/>
                    <a:pt x="3058" y="176"/>
                    <a:pt x="2156" y="26"/>
                  </a:cubicBezTo>
                  <a:cubicBezTo>
                    <a:pt x="2063" y="9"/>
                    <a:pt x="1972" y="0"/>
                    <a:pt x="18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682735" y="4452913"/>
              <a:ext cx="335160" cy="150866"/>
            </a:xfrm>
            <a:custGeom>
              <a:avLst/>
              <a:gdLst/>
              <a:ahLst/>
              <a:cxnLst/>
              <a:rect l="l" t="t" r="r" b="b"/>
              <a:pathLst>
                <a:path w="6467" h="2911" extrusionOk="0">
                  <a:moveTo>
                    <a:pt x="2944" y="1"/>
                  </a:moveTo>
                  <a:cubicBezTo>
                    <a:pt x="2865" y="1"/>
                    <a:pt x="2729" y="180"/>
                    <a:pt x="2682" y="203"/>
                  </a:cubicBezTo>
                  <a:cubicBezTo>
                    <a:pt x="2582" y="278"/>
                    <a:pt x="2482" y="354"/>
                    <a:pt x="2356" y="404"/>
                  </a:cubicBezTo>
                  <a:cubicBezTo>
                    <a:pt x="2131" y="504"/>
                    <a:pt x="1880" y="554"/>
                    <a:pt x="1630" y="579"/>
                  </a:cubicBezTo>
                  <a:cubicBezTo>
                    <a:pt x="1564" y="587"/>
                    <a:pt x="1497" y="590"/>
                    <a:pt x="1429" y="590"/>
                  </a:cubicBezTo>
                  <a:cubicBezTo>
                    <a:pt x="1052" y="590"/>
                    <a:pt x="637" y="481"/>
                    <a:pt x="276" y="354"/>
                  </a:cubicBezTo>
                  <a:cubicBezTo>
                    <a:pt x="276" y="704"/>
                    <a:pt x="226" y="1055"/>
                    <a:pt x="151" y="1406"/>
                  </a:cubicBezTo>
                  <a:cubicBezTo>
                    <a:pt x="51" y="1807"/>
                    <a:pt x="0" y="2258"/>
                    <a:pt x="376" y="2509"/>
                  </a:cubicBezTo>
                  <a:cubicBezTo>
                    <a:pt x="677" y="2735"/>
                    <a:pt x="1103" y="2785"/>
                    <a:pt x="1479" y="2810"/>
                  </a:cubicBezTo>
                  <a:cubicBezTo>
                    <a:pt x="2381" y="2860"/>
                    <a:pt x="3309" y="2910"/>
                    <a:pt x="4211" y="2910"/>
                  </a:cubicBezTo>
                  <a:lnTo>
                    <a:pt x="4386" y="2910"/>
                  </a:lnTo>
                  <a:cubicBezTo>
                    <a:pt x="4988" y="2910"/>
                    <a:pt x="5589" y="2885"/>
                    <a:pt x="6116" y="2559"/>
                  </a:cubicBezTo>
                  <a:cubicBezTo>
                    <a:pt x="6116" y="2559"/>
                    <a:pt x="6141" y="2534"/>
                    <a:pt x="6141" y="2534"/>
                  </a:cubicBezTo>
                  <a:cubicBezTo>
                    <a:pt x="6341" y="2409"/>
                    <a:pt x="6467" y="2208"/>
                    <a:pt x="6467" y="1983"/>
                  </a:cubicBezTo>
                  <a:cubicBezTo>
                    <a:pt x="6467" y="1782"/>
                    <a:pt x="6316" y="1607"/>
                    <a:pt x="6141" y="1481"/>
                  </a:cubicBezTo>
                  <a:cubicBezTo>
                    <a:pt x="5990" y="1381"/>
                    <a:pt x="5790" y="1306"/>
                    <a:pt x="5589" y="1281"/>
                  </a:cubicBezTo>
                  <a:cubicBezTo>
                    <a:pt x="5264" y="1181"/>
                    <a:pt x="4963" y="1131"/>
                    <a:pt x="4637" y="1055"/>
                  </a:cubicBezTo>
                  <a:cubicBezTo>
                    <a:pt x="4411" y="1030"/>
                    <a:pt x="4186" y="980"/>
                    <a:pt x="3960" y="905"/>
                  </a:cubicBezTo>
                  <a:cubicBezTo>
                    <a:pt x="3735" y="830"/>
                    <a:pt x="3509" y="679"/>
                    <a:pt x="3334" y="529"/>
                  </a:cubicBezTo>
                  <a:cubicBezTo>
                    <a:pt x="3234" y="429"/>
                    <a:pt x="3158" y="329"/>
                    <a:pt x="3083" y="228"/>
                  </a:cubicBezTo>
                  <a:cubicBezTo>
                    <a:pt x="3058" y="178"/>
                    <a:pt x="3008" y="28"/>
                    <a:pt x="2958" y="3"/>
                  </a:cubicBezTo>
                  <a:cubicBezTo>
                    <a:pt x="2953" y="1"/>
                    <a:pt x="2949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173730" y="4409846"/>
              <a:ext cx="315673" cy="140242"/>
            </a:xfrm>
            <a:custGeom>
              <a:avLst/>
              <a:gdLst/>
              <a:ahLst/>
              <a:cxnLst/>
              <a:rect l="l" t="t" r="r" b="b"/>
              <a:pathLst>
                <a:path w="6091" h="2706" extrusionOk="0">
                  <a:moveTo>
                    <a:pt x="2840" y="0"/>
                  </a:moveTo>
                  <a:cubicBezTo>
                    <a:pt x="2772" y="0"/>
                    <a:pt x="2694" y="45"/>
                    <a:pt x="2632" y="107"/>
                  </a:cubicBezTo>
                  <a:cubicBezTo>
                    <a:pt x="2456" y="232"/>
                    <a:pt x="2231" y="282"/>
                    <a:pt x="2030" y="307"/>
                  </a:cubicBezTo>
                  <a:cubicBezTo>
                    <a:pt x="1790" y="349"/>
                    <a:pt x="1549" y="369"/>
                    <a:pt x="1308" y="369"/>
                  </a:cubicBezTo>
                  <a:cubicBezTo>
                    <a:pt x="973" y="369"/>
                    <a:pt x="637" y="330"/>
                    <a:pt x="301" y="257"/>
                  </a:cubicBezTo>
                  <a:lnTo>
                    <a:pt x="301" y="257"/>
                  </a:lnTo>
                  <a:cubicBezTo>
                    <a:pt x="376" y="533"/>
                    <a:pt x="251" y="784"/>
                    <a:pt x="176" y="1059"/>
                  </a:cubicBezTo>
                  <a:cubicBezTo>
                    <a:pt x="25" y="1611"/>
                    <a:pt x="0" y="2488"/>
                    <a:pt x="702" y="2663"/>
                  </a:cubicBezTo>
                  <a:cubicBezTo>
                    <a:pt x="820" y="2693"/>
                    <a:pt x="942" y="2703"/>
                    <a:pt x="1064" y="2703"/>
                  </a:cubicBezTo>
                  <a:cubicBezTo>
                    <a:pt x="1255" y="2703"/>
                    <a:pt x="1447" y="2679"/>
                    <a:pt x="1629" y="2663"/>
                  </a:cubicBezTo>
                  <a:cubicBezTo>
                    <a:pt x="1814" y="2649"/>
                    <a:pt x="2000" y="2643"/>
                    <a:pt x="2187" y="2643"/>
                  </a:cubicBezTo>
                  <a:cubicBezTo>
                    <a:pt x="2810" y="2643"/>
                    <a:pt x="3438" y="2705"/>
                    <a:pt x="4053" y="2705"/>
                  </a:cubicBezTo>
                  <a:cubicBezTo>
                    <a:pt x="4526" y="2705"/>
                    <a:pt x="4991" y="2669"/>
                    <a:pt x="5439" y="2538"/>
                  </a:cubicBezTo>
                  <a:cubicBezTo>
                    <a:pt x="5714" y="2463"/>
                    <a:pt x="6040" y="2262"/>
                    <a:pt x="6090" y="2012"/>
                  </a:cubicBezTo>
                  <a:cubicBezTo>
                    <a:pt x="6090" y="1962"/>
                    <a:pt x="6090" y="1886"/>
                    <a:pt x="6090" y="1836"/>
                  </a:cubicBezTo>
                  <a:cubicBezTo>
                    <a:pt x="6015" y="1561"/>
                    <a:pt x="5689" y="1435"/>
                    <a:pt x="5389" y="1360"/>
                  </a:cubicBezTo>
                  <a:cubicBezTo>
                    <a:pt x="5138" y="1310"/>
                    <a:pt x="4862" y="1260"/>
                    <a:pt x="4612" y="1210"/>
                  </a:cubicBezTo>
                  <a:cubicBezTo>
                    <a:pt x="4411" y="1134"/>
                    <a:pt x="4261" y="1034"/>
                    <a:pt x="4085" y="959"/>
                  </a:cubicBezTo>
                  <a:cubicBezTo>
                    <a:pt x="3659" y="733"/>
                    <a:pt x="3283" y="558"/>
                    <a:pt x="3008" y="132"/>
                  </a:cubicBezTo>
                  <a:cubicBezTo>
                    <a:pt x="2983" y="82"/>
                    <a:pt x="2933" y="32"/>
                    <a:pt x="2882" y="7"/>
                  </a:cubicBezTo>
                  <a:cubicBezTo>
                    <a:pt x="2869" y="2"/>
                    <a:pt x="2855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620389" y="2885919"/>
              <a:ext cx="435184" cy="1491039"/>
            </a:xfrm>
            <a:custGeom>
              <a:avLst/>
              <a:gdLst/>
              <a:ahLst/>
              <a:cxnLst/>
              <a:rect l="l" t="t" r="r" b="b"/>
              <a:pathLst>
                <a:path w="8397" h="28770" extrusionOk="0">
                  <a:moveTo>
                    <a:pt x="3635" y="1"/>
                  </a:moveTo>
                  <a:cubicBezTo>
                    <a:pt x="3304" y="1"/>
                    <a:pt x="2977" y="81"/>
                    <a:pt x="2682" y="264"/>
                  </a:cubicBezTo>
                  <a:cubicBezTo>
                    <a:pt x="2156" y="564"/>
                    <a:pt x="1880" y="1066"/>
                    <a:pt x="1604" y="1592"/>
                  </a:cubicBezTo>
                  <a:cubicBezTo>
                    <a:pt x="1454" y="1918"/>
                    <a:pt x="1304" y="2219"/>
                    <a:pt x="1153" y="2544"/>
                  </a:cubicBezTo>
                  <a:cubicBezTo>
                    <a:pt x="802" y="3221"/>
                    <a:pt x="477" y="3923"/>
                    <a:pt x="276" y="4650"/>
                  </a:cubicBezTo>
                  <a:cubicBezTo>
                    <a:pt x="51" y="5402"/>
                    <a:pt x="0" y="6204"/>
                    <a:pt x="201" y="6930"/>
                  </a:cubicBezTo>
                  <a:cubicBezTo>
                    <a:pt x="351" y="7407"/>
                    <a:pt x="627" y="7657"/>
                    <a:pt x="827" y="8058"/>
                  </a:cubicBezTo>
                  <a:cubicBezTo>
                    <a:pt x="1103" y="8584"/>
                    <a:pt x="1279" y="9161"/>
                    <a:pt x="1304" y="9737"/>
                  </a:cubicBezTo>
                  <a:cubicBezTo>
                    <a:pt x="1329" y="10138"/>
                    <a:pt x="1254" y="10564"/>
                    <a:pt x="1254" y="10965"/>
                  </a:cubicBezTo>
                  <a:cubicBezTo>
                    <a:pt x="1203" y="11918"/>
                    <a:pt x="1404" y="12845"/>
                    <a:pt x="1629" y="13747"/>
                  </a:cubicBezTo>
                  <a:cubicBezTo>
                    <a:pt x="1730" y="14098"/>
                    <a:pt x="1855" y="14449"/>
                    <a:pt x="1855" y="14825"/>
                  </a:cubicBezTo>
                  <a:cubicBezTo>
                    <a:pt x="1880" y="15126"/>
                    <a:pt x="1830" y="15427"/>
                    <a:pt x="1805" y="15752"/>
                  </a:cubicBezTo>
                  <a:cubicBezTo>
                    <a:pt x="1755" y="16554"/>
                    <a:pt x="1905" y="17382"/>
                    <a:pt x="1955" y="18209"/>
                  </a:cubicBezTo>
                  <a:cubicBezTo>
                    <a:pt x="2005" y="19036"/>
                    <a:pt x="1830" y="19712"/>
                    <a:pt x="1529" y="20489"/>
                  </a:cubicBezTo>
                  <a:cubicBezTo>
                    <a:pt x="1329" y="20991"/>
                    <a:pt x="1203" y="21517"/>
                    <a:pt x="1203" y="22043"/>
                  </a:cubicBezTo>
                  <a:cubicBezTo>
                    <a:pt x="1203" y="22845"/>
                    <a:pt x="1329" y="23697"/>
                    <a:pt x="1103" y="24474"/>
                  </a:cubicBezTo>
                  <a:cubicBezTo>
                    <a:pt x="1028" y="24725"/>
                    <a:pt x="928" y="24950"/>
                    <a:pt x="827" y="25176"/>
                  </a:cubicBezTo>
                  <a:cubicBezTo>
                    <a:pt x="426" y="26179"/>
                    <a:pt x="251" y="27256"/>
                    <a:pt x="101" y="28309"/>
                  </a:cubicBezTo>
                  <a:cubicBezTo>
                    <a:pt x="76" y="28359"/>
                    <a:pt x="126" y="28434"/>
                    <a:pt x="176" y="28434"/>
                  </a:cubicBezTo>
                  <a:cubicBezTo>
                    <a:pt x="552" y="28484"/>
                    <a:pt x="1830" y="28735"/>
                    <a:pt x="1930" y="28735"/>
                  </a:cubicBezTo>
                  <a:cubicBezTo>
                    <a:pt x="2128" y="28760"/>
                    <a:pt x="2322" y="28770"/>
                    <a:pt x="2513" y="28770"/>
                  </a:cubicBezTo>
                  <a:cubicBezTo>
                    <a:pt x="3155" y="28770"/>
                    <a:pt x="3769" y="28661"/>
                    <a:pt x="4389" y="28661"/>
                  </a:cubicBezTo>
                  <a:cubicBezTo>
                    <a:pt x="4686" y="28661"/>
                    <a:pt x="4984" y="28686"/>
                    <a:pt x="5289" y="28760"/>
                  </a:cubicBezTo>
                  <a:cubicBezTo>
                    <a:pt x="5339" y="28760"/>
                    <a:pt x="5389" y="28735"/>
                    <a:pt x="5414" y="28685"/>
                  </a:cubicBezTo>
                  <a:cubicBezTo>
                    <a:pt x="6291" y="26279"/>
                    <a:pt x="6968" y="23823"/>
                    <a:pt x="7419" y="21316"/>
                  </a:cubicBezTo>
                  <a:cubicBezTo>
                    <a:pt x="7569" y="20590"/>
                    <a:pt x="7469" y="19888"/>
                    <a:pt x="7494" y="19186"/>
                  </a:cubicBezTo>
                  <a:cubicBezTo>
                    <a:pt x="7494" y="18910"/>
                    <a:pt x="7594" y="18509"/>
                    <a:pt x="7670" y="18259"/>
                  </a:cubicBezTo>
                  <a:cubicBezTo>
                    <a:pt x="8071" y="16830"/>
                    <a:pt x="8396" y="15477"/>
                    <a:pt x="8146" y="13998"/>
                  </a:cubicBezTo>
                  <a:cubicBezTo>
                    <a:pt x="8071" y="13522"/>
                    <a:pt x="8021" y="13046"/>
                    <a:pt x="7970" y="12569"/>
                  </a:cubicBezTo>
                  <a:cubicBezTo>
                    <a:pt x="7845" y="11266"/>
                    <a:pt x="7795" y="9938"/>
                    <a:pt x="7720" y="8635"/>
                  </a:cubicBezTo>
                  <a:cubicBezTo>
                    <a:pt x="7670" y="7356"/>
                    <a:pt x="7494" y="6128"/>
                    <a:pt x="7294" y="4875"/>
                  </a:cubicBezTo>
                  <a:cubicBezTo>
                    <a:pt x="7244" y="4424"/>
                    <a:pt x="7294" y="4023"/>
                    <a:pt x="7143" y="3572"/>
                  </a:cubicBezTo>
                  <a:cubicBezTo>
                    <a:pt x="6943" y="2970"/>
                    <a:pt x="6717" y="2394"/>
                    <a:pt x="6391" y="1893"/>
                  </a:cubicBezTo>
                  <a:cubicBezTo>
                    <a:pt x="5940" y="1116"/>
                    <a:pt x="5264" y="439"/>
                    <a:pt x="4411" y="138"/>
                  </a:cubicBezTo>
                  <a:cubicBezTo>
                    <a:pt x="4158" y="50"/>
                    <a:pt x="3895" y="1"/>
                    <a:pt x="3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713882" y="2231415"/>
              <a:ext cx="478097" cy="829271"/>
            </a:xfrm>
            <a:custGeom>
              <a:avLst/>
              <a:gdLst/>
              <a:ahLst/>
              <a:cxnLst/>
              <a:rect l="l" t="t" r="r" b="b"/>
              <a:pathLst>
                <a:path w="9225" h="16001" extrusionOk="0">
                  <a:moveTo>
                    <a:pt x="5703" y="0"/>
                  </a:moveTo>
                  <a:cubicBezTo>
                    <a:pt x="5565" y="0"/>
                    <a:pt x="5427" y="19"/>
                    <a:pt x="5289" y="60"/>
                  </a:cubicBezTo>
                  <a:cubicBezTo>
                    <a:pt x="5114" y="111"/>
                    <a:pt x="4963" y="186"/>
                    <a:pt x="4838" y="286"/>
                  </a:cubicBezTo>
                  <a:cubicBezTo>
                    <a:pt x="3785" y="938"/>
                    <a:pt x="2883" y="1840"/>
                    <a:pt x="2357" y="2968"/>
                  </a:cubicBezTo>
                  <a:cubicBezTo>
                    <a:pt x="1931" y="3920"/>
                    <a:pt x="1705" y="4923"/>
                    <a:pt x="1530" y="5925"/>
                  </a:cubicBezTo>
                  <a:cubicBezTo>
                    <a:pt x="1405" y="6523"/>
                    <a:pt x="366" y="13620"/>
                    <a:pt x="8" y="13620"/>
                  </a:cubicBezTo>
                  <a:cubicBezTo>
                    <a:pt x="6" y="13620"/>
                    <a:pt x="3" y="13620"/>
                    <a:pt x="1" y="13619"/>
                  </a:cubicBezTo>
                  <a:lnTo>
                    <a:pt x="1" y="13619"/>
                  </a:lnTo>
                  <a:cubicBezTo>
                    <a:pt x="402" y="13745"/>
                    <a:pt x="828" y="13845"/>
                    <a:pt x="1254" y="13995"/>
                  </a:cubicBezTo>
                  <a:cubicBezTo>
                    <a:pt x="1831" y="14221"/>
                    <a:pt x="2432" y="14447"/>
                    <a:pt x="3008" y="14697"/>
                  </a:cubicBezTo>
                  <a:cubicBezTo>
                    <a:pt x="4161" y="15173"/>
                    <a:pt x="5289" y="15700"/>
                    <a:pt x="6517" y="16000"/>
                  </a:cubicBezTo>
                  <a:cubicBezTo>
                    <a:pt x="6668" y="15875"/>
                    <a:pt x="6793" y="15750"/>
                    <a:pt x="6918" y="15524"/>
                  </a:cubicBezTo>
                  <a:cubicBezTo>
                    <a:pt x="7194" y="14898"/>
                    <a:pt x="7420" y="14171"/>
                    <a:pt x="7520" y="13494"/>
                  </a:cubicBezTo>
                  <a:cubicBezTo>
                    <a:pt x="7896" y="11013"/>
                    <a:pt x="8096" y="8331"/>
                    <a:pt x="8723" y="5900"/>
                  </a:cubicBezTo>
                  <a:cubicBezTo>
                    <a:pt x="9024" y="4797"/>
                    <a:pt x="9224" y="3544"/>
                    <a:pt x="8898" y="2416"/>
                  </a:cubicBezTo>
                  <a:cubicBezTo>
                    <a:pt x="8723" y="1865"/>
                    <a:pt x="8372" y="1364"/>
                    <a:pt x="7946" y="963"/>
                  </a:cubicBezTo>
                  <a:cubicBezTo>
                    <a:pt x="7394" y="487"/>
                    <a:pt x="6718" y="186"/>
                    <a:pt x="6041" y="35"/>
                  </a:cubicBezTo>
                  <a:cubicBezTo>
                    <a:pt x="5928" y="13"/>
                    <a:pt x="5816" y="0"/>
                    <a:pt x="5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5838574" y="2420422"/>
              <a:ext cx="622277" cy="841605"/>
            </a:xfrm>
            <a:custGeom>
              <a:avLst/>
              <a:gdLst/>
              <a:ahLst/>
              <a:cxnLst/>
              <a:rect l="l" t="t" r="r" b="b"/>
              <a:pathLst>
                <a:path w="12007" h="16239" extrusionOk="0">
                  <a:moveTo>
                    <a:pt x="1913" y="0"/>
                  </a:moveTo>
                  <a:cubicBezTo>
                    <a:pt x="1827" y="0"/>
                    <a:pt x="1741" y="8"/>
                    <a:pt x="1655" y="23"/>
                  </a:cubicBezTo>
                  <a:cubicBezTo>
                    <a:pt x="928" y="148"/>
                    <a:pt x="402" y="774"/>
                    <a:pt x="201" y="1476"/>
                  </a:cubicBezTo>
                  <a:cubicBezTo>
                    <a:pt x="1" y="2178"/>
                    <a:pt x="51" y="2905"/>
                    <a:pt x="126" y="3632"/>
                  </a:cubicBezTo>
                  <a:cubicBezTo>
                    <a:pt x="227" y="4308"/>
                    <a:pt x="327" y="5010"/>
                    <a:pt x="653" y="5637"/>
                  </a:cubicBezTo>
                  <a:cubicBezTo>
                    <a:pt x="953" y="6238"/>
                    <a:pt x="1404" y="6739"/>
                    <a:pt x="1755" y="7316"/>
                  </a:cubicBezTo>
                  <a:cubicBezTo>
                    <a:pt x="2056" y="7867"/>
                    <a:pt x="2232" y="8469"/>
                    <a:pt x="2507" y="9045"/>
                  </a:cubicBezTo>
                  <a:cubicBezTo>
                    <a:pt x="2983" y="10048"/>
                    <a:pt x="3811" y="10524"/>
                    <a:pt x="4738" y="10950"/>
                  </a:cubicBezTo>
                  <a:cubicBezTo>
                    <a:pt x="5039" y="11075"/>
                    <a:pt x="5364" y="11226"/>
                    <a:pt x="5690" y="11376"/>
                  </a:cubicBezTo>
                  <a:cubicBezTo>
                    <a:pt x="7144" y="12053"/>
                    <a:pt x="8547" y="12880"/>
                    <a:pt x="9826" y="13882"/>
                  </a:cubicBezTo>
                  <a:cubicBezTo>
                    <a:pt x="9450" y="14233"/>
                    <a:pt x="9099" y="14684"/>
                    <a:pt x="9074" y="15186"/>
                  </a:cubicBezTo>
                  <a:cubicBezTo>
                    <a:pt x="9049" y="15700"/>
                    <a:pt x="9432" y="16239"/>
                    <a:pt x="9918" y="16239"/>
                  </a:cubicBezTo>
                  <a:cubicBezTo>
                    <a:pt x="9929" y="16239"/>
                    <a:pt x="9940" y="16239"/>
                    <a:pt x="9951" y="16238"/>
                  </a:cubicBezTo>
                  <a:cubicBezTo>
                    <a:pt x="10252" y="15912"/>
                    <a:pt x="10302" y="15436"/>
                    <a:pt x="10502" y="15035"/>
                  </a:cubicBezTo>
                  <a:cubicBezTo>
                    <a:pt x="10778" y="14534"/>
                    <a:pt x="11630" y="14534"/>
                    <a:pt x="11806" y="14158"/>
                  </a:cubicBezTo>
                  <a:cubicBezTo>
                    <a:pt x="12006" y="13757"/>
                    <a:pt x="11555" y="13206"/>
                    <a:pt x="11329" y="12930"/>
                  </a:cubicBezTo>
                  <a:cubicBezTo>
                    <a:pt x="10703" y="12103"/>
                    <a:pt x="9700" y="11627"/>
                    <a:pt x="9049" y="10825"/>
                  </a:cubicBezTo>
                  <a:cubicBezTo>
                    <a:pt x="8823" y="10549"/>
                    <a:pt x="8673" y="10198"/>
                    <a:pt x="8472" y="9897"/>
                  </a:cubicBezTo>
                  <a:cubicBezTo>
                    <a:pt x="8121" y="9396"/>
                    <a:pt x="7695" y="8970"/>
                    <a:pt x="7194" y="8669"/>
                  </a:cubicBezTo>
                  <a:cubicBezTo>
                    <a:pt x="6217" y="8043"/>
                    <a:pt x="5866" y="7165"/>
                    <a:pt x="5389" y="6138"/>
                  </a:cubicBezTo>
                  <a:cubicBezTo>
                    <a:pt x="5239" y="5837"/>
                    <a:pt x="5089" y="5511"/>
                    <a:pt x="4988" y="5160"/>
                  </a:cubicBezTo>
                  <a:cubicBezTo>
                    <a:pt x="4888" y="4734"/>
                    <a:pt x="4888" y="4283"/>
                    <a:pt x="4838" y="3832"/>
                  </a:cubicBezTo>
                  <a:cubicBezTo>
                    <a:pt x="4738" y="3206"/>
                    <a:pt x="4487" y="2604"/>
                    <a:pt x="4212" y="2028"/>
                  </a:cubicBezTo>
                  <a:cubicBezTo>
                    <a:pt x="3961" y="1501"/>
                    <a:pt x="3660" y="975"/>
                    <a:pt x="3234" y="574"/>
                  </a:cubicBezTo>
                  <a:cubicBezTo>
                    <a:pt x="2872" y="233"/>
                    <a:pt x="2400" y="0"/>
                    <a:pt x="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6026960" y="2233643"/>
              <a:ext cx="288413" cy="336041"/>
            </a:xfrm>
            <a:custGeom>
              <a:avLst/>
              <a:gdLst/>
              <a:ahLst/>
              <a:cxnLst/>
              <a:rect l="l" t="t" r="r" b="b"/>
              <a:pathLst>
                <a:path w="5565" h="6484" extrusionOk="0">
                  <a:moveTo>
                    <a:pt x="1772" y="1"/>
                  </a:moveTo>
                  <a:cubicBezTo>
                    <a:pt x="1596" y="1"/>
                    <a:pt x="1421" y="29"/>
                    <a:pt x="1253" y="93"/>
                  </a:cubicBezTo>
                  <a:cubicBezTo>
                    <a:pt x="1028" y="168"/>
                    <a:pt x="827" y="343"/>
                    <a:pt x="677" y="544"/>
                  </a:cubicBezTo>
                  <a:cubicBezTo>
                    <a:pt x="526" y="719"/>
                    <a:pt x="401" y="970"/>
                    <a:pt x="351" y="1195"/>
                  </a:cubicBezTo>
                  <a:cubicBezTo>
                    <a:pt x="0" y="2449"/>
                    <a:pt x="476" y="3977"/>
                    <a:pt x="1003" y="5105"/>
                  </a:cubicBezTo>
                  <a:cubicBezTo>
                    <a:pt x="1203" y="5506"/>
                    <a:pt x="1278" y="6208"/>
                    <a:pt x="1729" y="6434"/>
                  </a:cubicBezTo>
                  <a:cubicBezTo>
                    <a:pt x="1805" y="6469"/>
                    <a:pt x="1875" y="6483"/>
                    <a:pt x="1942" y="6483"/>
                  </a:cubicBezTo>
                  <a:cubicBezTo>
                    <a:pt x="2161" y="6483"/>
                    <a:pt x="2339" y="6323"/>
                    <a:pt x="2531" y="6208"/>
                  </a:cubicBezTo>
                  <a:cubicBezTo>
                    <a:pt x="2857" y="6058"/>
                    <a:pt x="3183" y="5932"/>
                    <a:pt x="3509" y="5757"/>
                  </a:cubicBezTo>
                  <a:cubicBezTo>
                    <a:pt x="4186" y="5406"/>
                    <a:pt x="4887" y="5005"/>
                    <a:pt x="5564" y="4604"/>
                  </a:cubicBezTo>
                  <a:cubicBezTo>
                    <a:pt x="5188" y="2900"/>
                    <a:pt x="4386" y="1170"/>
                    <a:pt x="2857" y="318"/>
                  </a:cubicBezTo>
                  <a:cubicBezTo>
                    <a:pt x="2533" y="130"/>
                    <a:pt x="2150" y="1"/>
                    <a:pt x="1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5919111" y="1982031"/>
              <a:ext cx="250735" cy="359207"/>
            </a:xfrm>
            <a:custGeom>
              <a:avLst/>
              <a:gdLst/>
              <a:ahLst/>
              <a:cxnLst/>
              <a:rect l="l" t="t" r="r" b="b"/>
              <a:pathLst>
                <a:path w="4838" h="6931" extrusionOk="0">
                  <a:moveTo>
                    <a:pt x="3339" y="0"/>
                  </a:moveTo>
                  <a:cubicBezTo>
                    <a:pt x="2575" y="0"/>
                    <a:pt x="1711" y="469"/>
                    <a:pt x="1429" y="1163"/>
                  </a:cubicBezTo>
                  <a:cubicBezTo>
                    <a:pt x="1229" y="1690"/>
                    <a:pt x="1229" y="2241"/>
                    <a:pt x="1179" y="2792"/>
                  </a:cubicBezTo>
                  <a:cubicBezTo>
                    <a:pt x="1129" y="3294"/>
                    <a:pt x="1028" y="3770"/>
                    <a:pt x="903" y="4196"/>
                  </a:cubicBezTo>
                  <a:cubicBezTo>
                    <a:pt x="728" y="4772"/>
                    <a:pt x="502" y="5299"/>
                    <a:pt x="277" y="5900"/>
                  </a:cubicBezTo>
                  <a:cubicBezTo>
                    <a:pt x="1" y="6702"/>
                    <a:pt x="978" y="6928"/>
                    <a:pt x="1605" y="6928"/>
                  </a:cubicBezTo>
                  <a:cubicBezTo>
                    <a:pt x="1647" y="6930"/>
                    <a:pt x="1688" y="6931"/>
                    <a:pt x="1730" y="6931"/>
                  </a:cubicBezTo>
                  <a:cubicBezTo>
                    <a:pt x="2161" y="6931"/>
                    <a:pt x="2574" y="6819"/>
                    <a:pt x="3008" y="6727"/>
                  </a:cubicBezTo>
                  <a:cubicBezTo>
                    <a:pt x="3084" y="6727"/>
                    <a:pt x="3184" y="6702"/>
                    <a:pt x="3259" y="6627"/>
                  </a:cubicBezTo>
                  <a:cubicBezTo>
                    <a:pt x="3284" y="6552"/>
                    <a:pt x="3309" y="6477"/>
                    <a:pt x="3309" y="6401"/>
                  </a:cubicBezTo>
                  <a:cubicBezTo>
                    <a:pt x="3359" y="5725"/>
                    <a:pt x="3409" y="4772"/>
                    <a:pt x="3785" y="4171"/>
                  </a:cubicBezTo>
                  <a:cubicBezTo>
                    <a:pt x="4011" y="3845"/>
                    <a:pt x="4337" y="3544"/>
                    <a:pt x="4387" y="3118"/>
                  </a:cubicBezTo>
                  <a:cubicBezTo>
                    <a:pt x="4487" y="2266"/>
                    <a:pt x="4838" y="311"/>
                    <a:pt x="3685" y="35"/>
                  </a:cubicBezTo>
                  <a:cubicBezTo>
                    <a:pt x="3574" y="12"/>
                    <a:pt x="3457" y="0"/>
                    <a:pt x="33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5955493" y="1910926"/>
              <a:ext cx="223474" cy="222127"/>
            </a:xfrm>
            <a:custGeom>
              <a:avLst/>
              <a:gdLst/>
              <a:ahLst/>
              <a:cxnLst/>
              <a:rect l="l" t="t" r="r" b="b"/>
              <a:pathLst>
                <a:path w="4312" h="4286" extrusionOk="0">
                  <a:moveTo>
                    <a:pt x="3254" y="0"/>
                  </a:moveTo>
                  <a:cubicBezTo>
                    <a:pt x="2939" y="0"/>
                    <a:pt x="2632" y="102"/>
                    <a:pt x="2407" y="305"/>
                  </a:cubicBezTo>
                  <a:cubicBezTo>
                    <a:pt x="2281" y="405"/>
                    <a:pt x="2181" y="530"/>
                    <a:pt x="2056" y="605"/>
                  </a:cubicBezTo>
                  <a:cubicBezTo>
                    <a:pt x="1981" y="630"/>
                    <a:pt x="1905" y="630"/>
                    <a:pt x="1830" y="655"/>
                  </a:cubicBezTo>
                  <a:cubicBezTo>
                    <a:pt x="1154" y="756"/>
                    <a:pt x="552" y="1182"/>
                    <a:pt x="176" y="1758"/>
                  </a:cubicBezTo>
                  <a:cubicBezTo>
                    <a:pt x="101" y="1884"/>
                    <a:pt x="26" y="2034"/>
                    <a:pt x="26" y="2184"/>
                  </a:cubicBezTo>
                  <a:cubicBezTo>
                    <a:pt x="1" y="2285"/>
                    <a:pt x="26" y="2410"/>
                    <a:pt x="26" y="2535"/>
                  </a:cubicBezTo>
                  <a:cubicBezTo>
                    <a:pt x="76" y="2811"/>
                    <a:pt x="126" y="3087"/>
                    <a:pt x="201" y="3362"/>
                  </a:cubicBezTo>
                  <a:cubicBezTo>
                    <a:pt x="226" y="3488"/>
                    <a:pt x="276" y="3613"/>
                    <a:pt x="276" y="3738"/>
                  </a:cubicBezTo>
                  <a:cubicBezTo>
                    <a:pt x="276" y="3838"/>
                    <a:pt x="251" y="3939"/>
                    <a:pt x="301" y="4039"/>
                  </a:cubicBezTo>
                  <a:cubicBezTo>
                    <a:pt x="354" y="4216"/>
                    <a:pt x="453" y="4285"/>
                    <a:pt x="565" y="4285"/>
                  </a:cubicBezTo>
                  <a:cubicBezTo>
                    <a:pt x="721" y="4285"/>
                    <a:pt x="901" y="4150"/>
                    <a:pt x="1003" y="3989"/>
                  </a:cubicBezTo>
                  <a:cubicBezTo>
                    <a:pt x="1128" y="3763"/>
                    <a:pt x="1229" y="3513"/>
                    <a:pt x="1304" y="3262"/>
                  </a:cubicBezTo>
                  <a:cubicBezTo>
                    <a:pt x="1429" y="2961"/>
                    <a:pt x="1580" y="2635"/>
                    <a:pt x="1855" y="2435"/>
                  </a:cubicBezTo>
                  <a:cubicBezTo>
                    <a:pt x="2106" y="2260"/>
                    <a:pt x="2432" y="2184"/>
                    <a:pt x="2758" y="2134"/>
                  </a:cubicBezTo>
                  <a:cubicBezTo>
                    <a:pt x="3108" y="2084"/>
                    <a:pt x="3585" y="2034"/>
                    <a:pt x="3810" y="1783"/>
                  </a:cubicBezTo>
                  <a:cubicBezTo>
                    <a:pt x="4086" y="1483"/>
                    <a:pt x="4311" y="1107"/>
                    <a:pt x="4261" y="706"/>
                  </a:cubicBezTo>
                  <a:cubicBezTo>
                    <a:pt x="4261" y="605"/>
                    <a:pt x="4236" y="505"/>
                    <a:pt x="4186" y="405"/>
                  </a:cubicBezTo>
                  <a:cubicBezTo>
                    <a:pt x="4136" y="330"/>
                    <a:pt x="4036" y="254"/>
                    <a:pt x="3961" y="179"/>
                  </a:cubicBezTo>
                  <a:cubicBezTo>
                    <a:pt x="3785" y="79"/>
                    <a:pt x="3560" y="4"/>
                    <a:pt x="3359" y="4"/>
                  </a:cubicBezTo>
                  <a:cubicBezTo>
                    <a:pt x="3324" y="1"/>
                    <a:pt x="3289" y="0"/>
                    <a:pt x="32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6013952" y="2883949"/>
              <a:ext cx="33842" cy="31614"/>
            </a:xfrm>
            <a:custGeom>
              <a:avLst/>
              <a:gdLst/>
              <a:ahLst/>
              <a:cxnLst/>
              <a:rect l="l" t="t" r="r" b="b"/>
              <a:pathLst>
                <a:path w="653" h="610" extrusionOk="0">
                  <a:moveTo>
                    <a:pt x="26" y="1"/>
                  </a:moveTo>
                  <a:cubicBezTo>
                    <a:pt x="0" y="101"/>
                    <a:pt x="0" y="201"/>
                    <a:pt x="26" y="277"/>
                  </a:cubicBezTo>
                  <a:cubicBezTo>
                    <a:pt x="51" y="427"/>
                    <a:pt x="176" y="527"/>
                    <a:pt x="326" y="577"/>
                  </a:cubicBezTo>
                  <a:cubicBezTo>
                    <a:pt x="351" y="602"/>
                    <a:pt x="376" y="602"/>
                    <a:pt x="401" y="602"/>
                  </a:cubicBezTo>
                  <a:cubicBezTo>
                    <a:pt x="420" y="607"/>
                    <a:pt x="437" y="609"/>
                    <a:pt x="454" y="609"/>
                  </a:cubicBezTo>
                  <a:cubicBezTo>
                    <a:pt x="529" y="609"/>
                    <a:pt x="591" y="568"/>
                    <a:pt x="652" y="52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810018" y="2382434"/>
              <a:ext cx="275404" cy="310646"/>
            </a:xfrm>
            <a:custGeom>
              <a:avLst/>
              <a:gdLst/>
              <a:ahLst/>
              <a:cxnLst/>
              <a:rect l="l" t="t" r="r" b="b"/>
              <a:pathLst>
                <a:path w="5314" h="5994" extrusionOk="0">
                  <a:moveTo>
                    <a:pt x="2594" y="1"/>
                  </a:moveTo>
                  <a:cubicBezTo>
                    <a:pt x="2492" y="1"/>
                    <a:pt x="2388" y="10"/>
                    <a:pt x="2281" y="29"/>
                  </a:cubicBezTo>
                  <a:cubicBezTo>
                    <a:pt x="1730" y="129"/>
                    <a:pt x="1279" y="505"/>
                    <a:pt x="878" y="906"/>
                  </a:cubicBezTo>
                  <a:cubicBezTo>
                    <a:pt x="427" y="1357"/>
                    <a:pt x="176" y="1808"/>
                    <a:pt x="51" y="2360"/>
                  </a:cubicBezTo>
                  <a:cubicBezTo>
                    <a:pt x="26" y="2585"/>
                    <a:pt x="1" y="2836"/>
                    <a:pt x="26" y="3086"/>
                  </a:cubicBezTo>
                  <a:cubicBezTo>
                    <a:pt x="51" y="4064"/>
                    <a:pt x="301" y="5041"/>
                    <a:pt x="527" y="5994"/>
                  </a:cubicBezTo>
                  <a:cubicBezTo>
                    <a:pt x="1053" y="5467"/>
                    <a:pt x="1805" y="5242"/>
                    <a:pt x="2507" y="5016"/>
                  </a:cubicBezTo>
                  <a:cubicBezTo>
                    <a:pt x="3284" y="4791"/>
                    <a:pt x="4036" y="4565"/>
                    <a:pt x="4788" y="4314"/>
                  </a:cubicBezTo>
                  <a:cubicBezTo>
                    <a:pt x="4988" y="4264"/>
                    <a:pt x="5239" y="4164"/>
                    <a:pt x="5289" y="3939"/>
                  </a:cubicBezTo>
                  <a:cubicBezTo>
                    <a:pt x="5314" y="3863"/>
                    <a:pt x="5314" y="3788"/>
                    <a:pt x="5314" y="3713"/>
                  </a:cubicBezTo>
                  <a:cubicBezTo>
                    <a:pt x="5172" y="2368"/>
                    <a:pt x="4231" y="1"/>
                    <a:pt x="2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6067228" y="2163109"/>
              <a:ext cx="69706" cy="97433"/>
            </a:xfrm>
            <a:custGeom>
              <a:avLst/>
              <a:gdLst/>
              <a:ahLst/>
              <a:cxnLst/>
              <a:rect l="l" t="t" r="r" b="b"/>
              <a:pathLst>
                <a:path w="1345" h="1880" extrusionOk="0">
                  <a:moveTo>
                    <a:pt x="1278" y="0"/>
                  </a:moveTo>
                  <a:cubicBezTo>
                    <a:pt x="1257" y="0"/>
                    <a:pt x="1225" y="15"/>
                    <a:pt x="1178" y="50"/>
                  </a:cubicBezTo>
                  <a:cubicBezTo>
                    <a:pt x="1078" y="150"/>
                    <a:pt x="952" y="175"/>
                    <a:pt x="802" y="201"/>
                  </a:cubicBezTo>
                  <a:cubicBezTo>
                    <a:pt x="744" y="212"/>
                    <a:pt x="684" y="217"/>
                    <a:pt x="624" y="217"/>
                  </a:cubicBezTo>
                  <a:cubicBezTo>
                    <a:pt x="423" y="217"/>
                    <a:pt x="212" y="164"/>
                    <a:pt x="0" y="125"/>
                  </a:cubicBezTo>
                  <a:lnTo>
                    <a:pt x="0" y="125"/>
                  </a:lnTo>
                  <a:cubicBezTo>
                    <a:pt x="0" y="125"/>
                    <a:pt x="0" y="125"/>
                    <a:pt x="25" y="150"/>
                  </a:cubicBezTo>
                  <a:cubicBezTo>
                    <a:pt x="50" y="201"/>
                    <a:pt x="100" y="276"/>
                    <a:pt x="100" y="301"/>
                  </a:cubicBezTo>
                  <a:cubicBezTo>
                    <a:pt x="150" y="401"/>
                    <a:pt x="201" y="501"/>
                    <a:pt x="226" y="602"/>
                  </a:cubicBezTo>
                  <a:cubicBezTo>
                    <a:pt x="369" y="1008"/>
                    <a:pt x="535" y="1415"/>
                    <a:pt x="529" y="1821"/>
                  </a:cubicBezTo>
                  <a:lnTo>
                    <a:pt x="529" y="1821"/>
                  </a:lnTo>
                  <a:cubicBezTo>
                    <a:pt x="549" y="1546"/>
                    <a:pt x="708" y="1310"/>
                    <a:pt x="802" y="1053"/>
                  </a:cubicBezTo>
                  <a:cubicBezTo>
                    <a:pt x="902" y="752"/>
                    <a:pt x="1078" y="501"/>
                    <a:pt x="1253" y="251"/>
                  </a:cubicBezTo>
                  <a:cubicBezTo>
                    <a:pt x="1292" y="155"/>
                    <a:pt x="1345" y="0"/>
                    <a:pt x="1278" y="0"/>
                  </a:cubicBezTo>
                  <a:close/>
                  <a:moveTo>
                    <a:pt x="529" y="1821"/>
                  </a:moveTo>
                  <a:cubicBezTo>
                    <a:pt x="527" y="1840"/>
                    <a:pt x="526" y="1860"/>
                    <a:pt x="526" y="1880"/>
                  </a:cubicBezTo>
                  <a:cubicBezTo>
                    <a:pt x="527" y="1860"/>
                    <a:pt x="528" y="1841"/>
                    <a:pt x="529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6091897" y="2108536"/>
              <a:ext cx="39025" cy="20057"/>
            </a:xfrm>
            <a:custGeom>
              <a:avLst/>
              <a:gdLst/>
              <a:ahLst/>
              <a:cxnLst/>
              <a:rect l="l" t="t" r="r" b="b"/>
              <a:pathLst>
                <a:path w="753" h="387" extrusionOk="0">
                  <a:moveTo>
                    <a:pt x="0" y="0"/>
                  </a:moveTo>
                  <a:cubicBezTo>
                    <a:pt x="0" y="51"/>
                    <a:pt x="25" y="101"/>
                    <a:pt x="50" y="151"/>
                  </a:cubicBezTo>
                  <a:cubicBezTo>
                    <a:pt x="100" y="226"/>
                    <a:pt x="151" y="301"/>
                    <a:pt x="226" y="326"/>
                  </a:cubicBezTo>
                  <a:cubicBezTo>
                    <a:pt x="299" y="363"/>
                    <a:pt x="373" y="386"/>
                    <a:pt x="436" y="386"/>
                  </a:cubicBezTo>
                  <a:cubicBezTo>
                    <a:pt x="459" y="386"/>
                    <a:pt x="481" y="383"/>
                    <a:pt x="501" y="376"/>
                  </a:cubicBezTo>
                  <a:cubicBezTo>
                    <a:pt x="627" y="326"/>
                    <a:pt x="702" y="226"/>
                    <a:pt x="752" y="101"/>
                  </a:cubicBezTo>
                  <a:cubicBezTo>
                    <a:pt x="752" y="76"/>
                    <a:pt x="752" y="51"/>
                    <a:pt x="727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31;p31">
            <a:extLst>
              <a:ext uri="{FF2B5EF4-FFF2-40B4-BE49-F238E27FC236}">
                <a16:creationId xmlns:a16="http://schemas.microsoft.com/office/drawing/2014/main" id="{243C7502-ED65-9942-9962-9C073A6D6E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34916" y="953954"/>
            <a:ext cx="2396400" cy="15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r>
              <a:rPr lang="en-US" altLang="zh-TW" sz="12000" dirty="0"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sz="1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199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haroni" panose="02010803020104030203" pitchFamily="2" charset="-79"/>
                <a:ea typeface="STHupo" panose="02010800040101010101" pitchFamily="2" charset="-122"/>
                <a:cs typeface="Aharoni" panose="02010803020104030203" pitchFamily="2" charset="-79"/>
              </a:rPr>
              <a:t>Home Page</a:t>
            </a:r>
            <a:endParaRPr dirty="0">
              <a:latin typeface="Aharoni" panose="02010803020104030203" pitchFamily="2" charset="-79"/>
              <a:ea typeface="STHupo" panose="02010800040101010101" pitchFamily="2" charset="-122"/>
              <a:cs typeface="Aharoni" panose="02010803020104030203" pitchFamily="2" charset="-79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E6AED0-7228-746B-10DB-64154D233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6" y="987886"/>
            <a:ext cx="6486463" cy="3836709"/>
          </a:xfrm>
          <a:prstGeom prst="rect">
            <a:avLst/>
          </a:prstGeom>
        </p:spPr>
      </p:pic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>
            <a:off x="5778628" y="2234153"/>
            <a:ext cx="1659117" cy="33759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7437745" y="2417861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花蓮縣各產業簡介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13CC398-5E40-4CAD-CBF6-77B35A02AD36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main.php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2D7DC1-6E92-A7AD-7BEB-5ABF9F7CD66A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main.css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F9E83E-C379-5E2C-3F34-CFAFF553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944" y="891605"/>
            <a:ext cx="6494056" cy="3841200"/>
          </a:xfrm>
          <a:prstGeom prst="rect">
            <a:avLst/>
          </a:prstGeom>
        </p:spPr>
      </p:pic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haroni" panose="02010803020104030203" pitchFamily="2" charset="-79"/>
                <a:ea typeface="STHupo" panose="02010800040101010101" pitchFamily="2" charset="-122"/>
                <a:cs typeface="Aharoni" panose="02010803020104030203" pitchFamily="2" charset="-79"/>
              </a:rPr>
              <a:t>Home Page</a:t>
            </a:r>
            <a:endParaRPr dirty="0">
              <a:latin typeface="Aharoni" panose="02010803020104030203" pitchFamily="2" charset="-79"/>
              <a:ea typeface="STHupo" panose="02010800040101010101" pitchFamily="2" charset="-122"/>
              <a:cs typeface="Aharoni" panose="02010803020104030203" pitchFamily="2" charset="-79"/>
            </a:endParaRPr>
          </a:p>
        </p:txBody>
      </p:sp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 rot="10800000">
            <a:off x="2460397" y="2667787"/>
            <a:ext cx="970963" cy="2262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480367" y="2190733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鼠標移至圖上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r"/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可顯示該圖片名稱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r"/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r"/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點擊可連結至相關網站</a:t>
            </a:r>
          </a:p>
        </p:txBody>
      </p:sp>
    </p:spTree>
    <p:extLst>
      <p:ext uri="{BB962C8B-B14F-4D97-AF65-F5344CB8AC3E}">
        <p14:creationId xmlns:p14="http://schemas.microsoft.com/office/powerpoint/2010/main" val="378797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水泥業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水泥產業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EAE81A-2484-3074-5888-F036A8A97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64" y="891605"/>
            <a:ext cx="6494056" cy="3841200"/>
          </a:xfrm>
          <a:prstGeom prst="rect">
            <a:avLst/>
          </a:prstGeom>
        </p:spPr>
      </p:pic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 rot="10800000">
            <a:off x="2076484" y="2430349"/>
            <a:ext cx="902387" cy="2404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272946" y="2007156"/>
            <a:ext cx="198002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Aharoni" panose="02010803020104030203" pitchFamily="2" charset="-79"/>
              </a:rPr>
              <a:t>點擊左側列表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Aharoni" panose="02010803020104030203" pitchFamily="2" charset="-79"/>
            </a:endParaRPr>
          </a:p>
          <a:p>
            <a:pPr algn="ctr"/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Aharoni" panose="02010803020104030203" pitchFamily="2" charset="-79"/>
              </a:rPr>
              <a:t>⬇️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Aharoni" panose="02010803020104030203" pitchFamily="2" charset="-79"/>
            </a:endParaRPr>
          </a:p>
          <a:p>
            <a:pPr algn="ctr"/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Aharoni" panose="02010803020104030203" pitchFamily="2" charset="-79"/>
              </a:rPr>
              <a:t>網頁平滑移至對應位置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10FE480-9F28-AD10-D48E-0ED8980350D1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company.php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924971-4101-C939-E1B8-713EBAE3B262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company.css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943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水泥業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水泥產業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6984434" y="1944697"/>
            <a:ext cx="2159566" cy="2314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網頁提供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花蓮水泥產業公司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上中下游皆列出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花蓮水泥產業的相關公司</a:t>
            </a:r>
          </a:p>
          <a:p>
            <a:pPr algn="ctr">
              <a:lnSpc>
                <a:spcPct val="150000"/>
              </a:lnSpc>
            </a:pPr>
            <a:endParaRPr kumimoji="1" lang="zh-TW" altLang="en-US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endParaRPr kumimoji="1" lang="zh-TW" altLang="en-US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26A9EA-59D1-3D1E-BD15-36082994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1" y="1181369"/>
            <a:ext cx="6494056" cy="3841200"/>
          </a:xfrm>
          <a:prstGeom prst="rect">
            <a:avLst/>
          </a:prstGeom>
        </p:spPr>
      </p:pic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 flipV="1">
            <a:off x="4157221" y="2853542"/>
            <a:ext cx="3167406" cy="8417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1426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水泥業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相關新聞、文章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DEB942-7265-740B-8B66-A2036E80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6" y="1168923"/>
            <a:ext cx="6494056" cy="38412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7294972" y="2180858"/>
            <a:ext cx="1620957" cy="13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</a:t>
            </a:r>
            <a:r>
              <a:rPr kumimoji="1" lang="en-US" altLang="zh-TW" b="1" dirty="0" err="1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NewsAPI</a:t>
            </a:r>
            <a:endParaRPr kumimoji="1" lang="en-US" altLang="zh-TW" b="1" dirty="0">
              <a:solidFill>
                <a:srgbClr val="5757FF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開啟網頁時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自動使用</a:t>
            </a:r>
            <a:r>
              <a:rPr kumimoji="1"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API</a:t>
            </a: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抓取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“</a:t>
            </a:r>
            <a:r>
              <a:rPr kumimoji="1" lang="zh-TW" altLang="en-US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花蓮水泥</a:t>
            </a: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”新聞</a:t>
            </a:r>
          </a:p>
        </p:txBody>
      </p:sp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>
            <a:off x="5825765" y="2677212"/>
            <a:ext cx="1498862" cy="1763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3D9237-45CF-9844-6529-7F8C57F50D73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news.php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115457F-F0E7-021A-B1B2-DFA3D25D950B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news.css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9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觀光旅遊業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風景區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3D2A2C-CD76-596B-7341-90712734C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9" y="1216846"/>
            <a:ext cx="6246768" cy="3694931"/>
          </a:xfrm>
          <a:prstGeom prst="rect">
            <a:avLst/>
          </a:prstGeom>
        </p:spPr>
      </p:pic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373671" y="2322411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使用下拉選單選擇行政區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⬇️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將風景區資料從資料庫撈出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E5AE322-67EA-4AF2-6862-B8AB35032583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scene.php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5E1543C-4509-C77D-8D32-6E65472D2C06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scene.css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EED0CD7-A19A-A5A2-5915-1D0B424095F3}"/>
              </a:ext>
            </a:extLst>
          </p:cNvPr>
          <p:cNvSpPr txBox="1"/>
          <p:nvPr/>
        </p:nvSpPr>
        <p:spPr>
          <a:xfrm>
            <a:off x="7678224" y="1127266"/>
            <a:ext cx="1325624" cy="523220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Database:</a:t>
            </a:r>
          </a:p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scene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D815DC9-077B-3F00-EF30-40247A9B5341}"/>
              </a:ext>
            </a:extLst>
          </p:cNvPr>
          <p:cNvSpPr txBox="1"/>
          <p:nvPr/>
        </p:nvSpPr>
        <p:spPr>
          <a:xfrm>
            <a:off x="7678224" y="1843281"/>
            <a:ext cx="1325624" cy="300082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350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scene.python</a:t>
            </a:r>
            <a:endParaRPr lang="zh-TW" altLang="en-US" sz="1350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501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觀光旅遊業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風景區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641280" y="1909849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簡介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電話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地址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營業時間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C63F84-0CC7-0342-6F6E-342637E8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3" y="1224595"/>
            <a:ext cx="6086275" cy="3600000"/>
          </a:xfrm>
          <a:prstGeom prst="rect">
            <a:avLst/>
          </a:prstGeom>
        </p:spPr>
      </p:pic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</p:cNvCxnSpPr>
          <p:nvPr/>
        </p:nvCxnSpPr>
        <p:spPr>
          <a:xfrm flipV="1">
            <a:off x="3959258" y="2460396"/>
            <a:ext cx="2414413" cy="9332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2" name="Google Shape;1239;p42">
            <a:extLst>
              <a:ext uri="{FF2B5EF4-FFF2-40B4-BE49-F238E27FC236}">
                <a16:creationId xmlns:a16="http://schemas.microsoft.com/office/drawing/2014/main" id="{A7E9AC2A-3E35-6AF4-AB35-A557B224FE8B}"/>
              </a:ext>
            </a:extLst>
          </p:cNvPr>
          <p:cNvCxnSpPr>
            <a:cxnSpLocks/>
          </p:cNvCxnSpPr>
          <p:nvPr/>
        </p:nvCxnSpPr>
        <p:spPr>
          <a:xfrm flipV="1">
            <a:off x="5808482" y="4062953"/>
            <a:ext cx="743147" cy="26394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" name="Google Shape;903;p32">
            <a:extLst>
              <a:ext uri="{FF2B5EF4-FFF2-40B4-BE49-F238E27FC236}">
                <a16:creationId xmlns:a16="http://schemas.microsoft.com/office/drawing/2014/main" id="{23F5A2E6-22F1-7392-3E1B-3450B1B3EB15}"/>
              </a:ext>
            </a:extLst>
          </p:cNvPr>
          <p:cNvSpPr txBox="1">
            <a:spLocks/>
          </p:cNvSpPr>
          <p:nvPr/>
        </p:nvSpPr>
        <p:spPr>
          <a:xfrm>
            <a:off x="6520857" y="3849842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點擊 </a:t>
            </a:r>
            <a:r>
              <a:rPr lang="en-US" altLang="zh-TW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 TOP</a:t>
            </a: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可以直接回到網頁最上方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97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03;p32">
            <a:extLst>
              <a:ext uri="{FF2B5EF4-FFF2-40B4-BE49-F238E27FC236}">
                <a16:creationId xmlns:a16="http://schemas.microsoft.com/office/drawing/2014/main" id="{23F5A2E6-22F1-7392-3E1B-3450B1B3EB15}"/>
              </a:ext>
            </a:extLst>
          </p:cNvPr>
          <p:cNvSpPr txBox="1">
            <a:spLocks/>
          </p:cNvSpPr>
          <p:nvPr/>
        </p:nvSpPr>
        <p:spPr>
          <a:xfrm>
            <a:off x="2922192" y="419014"/>
            <a:ext cx="3299616" cy="641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Database Table:</a:t>
            </a:r>
            <a:r>
              <a:rPr lang="zh-TW" altLang="en-US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scene</a:t>
            </a:r>
          </a:p>
        </p:txBody>
      </p:sp>
      <p:pic>
        <p:nvPicPr>
          <p:cNvPr id="13" name="圖片 12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81AF676E-4A9C-8BE6-5BC0-ED01E31F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945" y="1060704"/>
            <a:ext cx="5590110" cy="33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1AE29E1-50D6-BCF9-F3BA-8912636E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3" y="1224595"/>
            <a:ext cx="6086275" cy="3600000"/>
          </a:xfrm>
          <a:prstGeom prst="rect">
            <a:avLst/>
          </a:prstGeom>
        </p:spPr>
      </p:pic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觀光旅遊業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住宿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947555" y="2871576"/>
            <a:ext cx="2502720" cy="628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</a:t>
            </a:r>
            <a:r>
              <a:rPr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table, tr, td</a:t>
            </a: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表格呈現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347411" y="3185994"/>
            <a:ext cx="1600144" cy="2801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" name="Google Shape;903;p32">
            <a:extLst>
              <a:ext uri="{FF2B5EF4-FFF2-40B4-BE49-F238E27FC236}">
                <a16:creationId xmlns:a16="http://schemas.microsoft.com/office/drawing/2014/main" id="{2FEA1269-042B-0964-4D89-4DD25985B8A0}"/>
              </a:ext>
            </a:extLst>
          </p:cNvPr>
          <p:cNvSpPr txBox="1">
            <a:spLocks/>
          </p:cNvSpPr>
          <p:nvPr/>
        </p:nvSpPr>
        <p:spPr>
          <a:xfrm>
            <a:off x="6277546" y="1740158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使用下拉選單選擇行政區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⬇️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將住宿資料從資料庫撈出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6" name="Google Shape;1239;p42">
            <a:extLst>
              <a:ext uri="{FF2B5EF4-FFF2-40B4-BE49-F238E27FC236}">
                <a16:creationId xmlns:a16="http://schemas.microsoft.com/office/drawing/2014/main" id="{98B43562-1DBA-53CD-B8D4-8D454DDA4165}"/>
              </a:ext>
            </a:extLst>
          </p:cNvPr>
          <p:cNvCxnSpPr>
            <a:cxnSpLocks/>
          </p:cNvCxnSpPr>
          <p:nvPr/>
        </p:nvCxnSpPr>
        <p:spPr>
          <a:xfrm flipV="1">
            <a:off x="5180266" y="3661780"/>
            <a:ext cx="1767289" cy="948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903;p32">
            <a:extLst>
              <a:ext uri="{FF2B5EF4-FFF2-40B4-BE49-F238E27FC236}">
                <a16:creationId xmlns:a16="http://schemas.microsoft.com/office/drawing/2014/main" id="{DDA223E6-2778-3818-8978-AAC776A1E9F7}"/>
              </a:ext>
            </a:extLst>
          </p:cNvPr>
          <p:cNvSpPr txBox="1">
            <a:spLocks/>
          </p:cNvSpPr>
          <p:nvPr/>
        </p:nvSpPr>
        <p:spPr>
          <a:xfrm>
            <a:off x="6947555" y="3472043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若資料庫有網頁資料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則顯示 </a:t>
            </a:r>
            <a:r>
              <a:rPr lang="en-US" altLang="zh-TW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</a:t>
            </a: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點擊即可前往相關網頁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62DAF1-B327-5B82-78C1-04DD1BA78DCF}"/>
              </a:ext>
            </a:extLst>
          </p:cNvPr>
          <p:cNvSpPr txBox="1"/>
          <p:nvPr/>
        </p:nvSpPr>
        <p:spPr>
          <a:xfrm>
            <a:off x="7678224" y="125053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hotel.php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5E09D7-35D8-B940-72CD-DA9E8E6EB6E2}"/>
              </a:ext>
            </a:extLst>
          </p:cNvPr>
          <p:cNvSpPr txBox="1"/>
          <p:nvPr/>
        </p:nvSpPr>
        <p:spPr>
          <a:xfrm>
            <a:off x="7678224" y="517120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hotel.css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FA0FEE-63DE-F888-F23D-19693F64B7C1}"/>
              </a:ext>
            </a:extLst>
          </p:cNvPr>
          <p:cNvSpPr txBox="1"/>
          <p:nvPr/>
        </p:nvSpPr>
        <p:spPr>
          <a:xfrm>
            <a:off x="7678224" y="901552"/>
            <a:ext cx="1325624" cy="523220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Database:</a:t>
            </a:r>
          </a:p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hotel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9782E2-05E6-75A5-61A9-A0426CBCB7B6}"/>
              </a:ext>
            </a:extLst>
          </p:cNvPr>
          <p:cNvSpPr txBox="1"/>
          <p:nvPr/>
        </p:nvSpPr>
        <p:spPr>
          <a:xfrm>
            <a:off x="7678224" y="1501427"/>
            <a:ext cx="1325624" cy="300082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350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hotel.python</a:t>
            </a:r>
            <a:endParaRPr lang="zh-TW" altLang="en-US" sz="1350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70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haroni" panose="02010803020104030203" pitchFamily="2" charset="-79"/>
                <a:ea typeface="Noto Sans TC" panose="020B0500000000000000" pitchFamily="34" charset="-120"/>
                <a:cs typeface="Aharoni" panose="02010803020104030203" pitchFamily="2" charset="-79"/>
              </a:rPr>
              <a:t>Outline</a:t>
            </a:r>
            <a:endParaRPr dirty="0">
              <a:latin typeface="Aharoni" panose="02010803020104030203" pitchFamily="2" charset="-79"/>
              <a:ea typeface="Noto Sans TC" panose="020B0500000000000000" pitchFamily="34" charset="-120"/>
              <a:cs typeface="Aharoni" panose="02010803020104030203" pitchFamily="2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E7ABBF4-0F3C-3C80-0BA0-825F4ABD2B1B}"/>
              </a:ext>
            </a:extLst>
          </p:cNvPr>
          <p:cNvSpPr txBox="1"/>
          <p:nvPr/>
        </p:nvSpPr>
        <p:spPr>
          <a:xfrm>
            <a:off x="1826434" y="1860176"/>
            <a:ext cx="2133918" cy="1423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01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	</a:t>
            </a:r>
            <a:r>
              <a:rPr kumimoji="1" lang="zh-TW" altLang="en-US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網頁架構</a:t>
            </a:r>
            <a:endParaRPr kumimoji="1" lang="en-US" altLang="zh-TW" sz="2000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02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	</a:t>
            </a:r>
            <a:r>
              <a:rPr kumimoji="1" lang="zh-TW" altLang="en-US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資料取得</a:t>
            </a:r>
            <a:endParaRPr kumimoji="1" lang="en-US" altLang="zh-TW" sz="2000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03</a:t>
            </a:r>
            <a:r>
              <a:rPr kumimoji="1" lang="en-US" altLang="zh-TW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	</a:t>
            </a:r>
            <a:r>
              <a:rPr kumimoji="1" lang="zh-TW" altLang="en-US" sz="2000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分頁介紹</a:t>
            </a:r>
            <a:endParaRPr kumimoji="1" lang="en-US" altLang="zh-TW" sz="2000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415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053D897A-9DFB-2110-CAD7-4A0111344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52" y="1060704"/>
            <a:ext cx="5590496" cy="3387600"/>
          </a:xfrm>
          <a:prstGeom prst="rect">
            <a:avLst/>
          </a:prstGeom>
        </p:spPr>
      </p:pic>
      <p:sp>
        <p:nvSpPr>
          <p:cNvPr id="2" name="Google Shape;903;p32">
            <a:extLst>
              <a:ext uri="{FF2B5EF4-FFF2-40B4-BE49-F238E27FC236}">
                <a16:creationId xmlns:a16="http://schemas.microsoft.com/office/drawing/2014/main" id="{F89A61F5-DAEA-4600-5616-5356223ADA95}"/>
              </a:ext>
            </a:extLst>
          </p:cNvPr>
          <p:cNvSpPr txBox="1">
            <a:spLocks/>
          </p:cNvSpPr>
          <p:nvPr/>
        </p:nvSpPr>
        <p:spPr>
          <a:xfrm>
            <a:off x="2922192" y="419014"/>
            <a:ext cx="3299616" cy="641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Database Table:</a:t>
            </a:r>
            <a:r>
              <a:rPr lang="zh-TW" altLang="en-US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hotel</a:t>
            </a:r>
          </a:p>
        </p:txBody>
      </p:sp>
    </p:spTree>
    <p:extLst>
      <p:ext uri="{BB962C8B-B14F-4D97-AF65-F5344CB8AC3E}">
        <p14:creationId xmlns:p14="http://schemas.microsoft.com/office/powerpoint/2010/main" val="310449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A611F32-99C3-A098-EB4E-F973A449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79" y="1224595"/>
            <a:ext cx="6086275" cy="3600000"/>
          </a:xfrm>
          <a:prstGeom prst="rect">
            <a:avLst/>
          </a:prstGeom>
        </p:spPr>
      </p:pic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觀光旅遊業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飲食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947555" y="3243180"/>
            <a:ext cx="2092750" cy="118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 </a:t>
            </a:r>
            <a:r>
              <a:rPr lang="en-US" altLang="zh-TW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Google Maps API</a:t>
            </a: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建立地圖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可連接到餐廳</a:t>
            </a:r>
            <a:r>
              <a:rPr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Google Maps</a:t>
            </a: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頁面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</p:cNvCxnSpPr>
          <p:nvPr/>
        </p:nvCxnSpPr>
        <p:spPr>
          <a:xfrm>
            <a:off x="3902697" y="3180867"/>
            <a:ext cx="3044858" cy="68155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5" name="Google Shape;903;p32">
            <a:extLst>
              <a:ext uri="{FF2B5EF4-FFF2-40B4-BE49-F238E27FC236}">
                <a16:creationId xmlns:a16="http://schemas.microsoft.com/office/drawing/2014/main" id="{2FEA1269-042B-0964-4D89-4DD25985B8A0}"/>
              </a:ext>
            </a:extLst>
          </p:cNvPr>
          <p:cNvSpPr txBox="1">
            <a:spLocks/>
          </p:cNvSpPr>
          <p:nvPr/>
        </p:nvSpPr>
        <p:spPr>
          <a:xfrm>
            <a:off x="6426864" y="1823834"/>
            <a:ext cx="2502720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使用下拉選單選擇行政區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⬇️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將餐廳資料從資料庫撈出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CFBFBB-97FC-84CD-B650-C5EACA3E179F}"/>
              </a:ext>
            </a:extLst>
          </p:cNvPr>
          <p:cNvSpPr txBox="1"/>
          <p:nvPr/>
        </p:nvSpPr>
        <p:spPr>
          <a:xfrm>
            <a:off x="7678224" y="139683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eat.php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A5DEB3F-052C-ECE1-D598-DAD8443C1E08}"/>
              </a:ext>
            </a:extLst>
          </p:cNvPr>
          <p:cNvSpPr txBox="1"/>
          <p:nvPr/>
        </p:nvSpPr>
        <p:spPr>
          <a:xfrm>
            <a:off x="7678224" y="531750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eat.css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E2583C-6079-EF46-F462-35FFA6508D1B}"/>
              </a:ext>
            </a:extLst>
          </p:cNvPr>
          <p:cNvSpPr txBox="1"/>
          <p:nvPr/>
        </p:nvSpPr>
        <p:spPr>
          <a:xfrm>
            <a:off x="7678224" y="916182"/>
            <a:ext cx="1325624" cy="523220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Database:</a:t>
            </a:r>
          </a:p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eat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E2CD7C-B4F5-FE37-BF72-987C2F12627A}"/>
              </a:ext>
            </a:extLst>
          </p:cNvPr>
          <p:cNvSpPr txBox="1"/>
          <p:nvPr/>
        </p:nvSpPr>
        <p:spPr>
          <a:xfrm>
            <a:off x="7678224" y="1516057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eat.python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57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觀光旅遊業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飲食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42E1EF-36B4-916E-A0D3-6A7D184C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2" y="1224595"/>
            <a:ext cx="6086275" cy="3600000"/>
          </a:xfrm>
          <a:prstGeom prst="rect">
            <a:avLst/>
          </a:prstGeom>
        </p:spPr>
      </p:pic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947555" y="2282695"/>
            <a:ext cx="2092750" cy="118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提供餐廳資訊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</p:cNvCxnSpPr>
          <p:nvPr/>
        </p:nvCxnSpPr>
        <p:spPr>
          <a:xfrm flipV="1">
            <a:off x="4119513" y="2498966"/>
            <a:ext cx="2828042" cy="13060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82289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7942F1E9-D680-F7F4-EEA9-999C2186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52" y="1163117"/>
            <a:ext cx="5590496" cy="3387600"/>
          </a:xfrm>
          <a:prstGeom prst="rect">
            <a:avLst/>
          </a:prstGeom>
        </p:spPr>
      </p:pic>
      <p:sp>
        <p:nvSpPr>
          <p:cNvPr id="2" name="Google Shape;903;p32">
            <a:extLst>
              <a:ext uri="{FF2B5EF4-FFF2-40B4-BE49-F238E27FC236}">
                <a16:creationId xmlns:a16="http://schemas.microsoft.com/office/drawing/2014/main" id="{D1C9C1EF-6AAE-559D-7B0B-97FBF2F10937}"/>
              </a:ext>
            </a:extLst>
          </p:cNvPr>
          <p:cNvSpPr txBox="1">
            <a:spLocks/>
          </p:cNvSpPr>
          <p:nvPr/>
        </p:nvSpPr>
        <p:spPr>
          <a:xfrm>
            <a:off x="2922192" y="419014"/>
            <a:ext cx="3299616" cy="641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Database Table:</a:t>
            </a:r>
            <a:r>
              <a:rPr lang="zh-TW" altLang="en-US" sz="20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000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4200301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E1A694-D55C-BE1C-ADF8-48C9730E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4" y="1224595"/>
            <a:ext cx="6086275" cy="3600000"/>
          </a:xfrm>
          <a:prstGeom prst="rect">
            <a:avLst/>
          </a:prstGeom>
        </p:spPr>
      </p:pic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漁業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定置漁場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947555" y="2282695"/>
            <a:ext cx="2092750" cy="118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介紹定置漁場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</p:cNvCxnSpPr>
          <p:nvPr/>
        </p:nvCxnSpPr>
        <p:spPr>
          <a:xfrm flipV="1">
            <a:off x="5618375" y="2498966"/>
            <a:ext cx="1329180" cy="6967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699E3D5-7F13-8E30-8265-AF823D43351E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ground.php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41C2C95-DEE7-B29C-B8E9-1673125BD27A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ground.css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604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漁業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定置漁場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6" name="Google Shape;903;p32">
            <a:extLst>
              <a:ext uri="{FF2B5EF4-FFF2-40B4-BE49-F238E27FC236}">
                <a16:creationId xmlns:a16="http://schemas.microsoft.com/office/drawing/2014/main" id="{5A3E9DE6-A4F8-5784-C4A9-C9AF7C8F1CE4}"/>
              </a:ext>
            </a:extLst>
          </p:cNvPr>
          <p:cNvSpPr txBox="1">
            <a:spLocks/>
          </p:cNvSpPr>
          <p:nvPr/>
        </p:nvSpPr>
        <p:spPr>
          <a:xfrm>
            <a:off x="6947555" y="2282695"/>
            <a:ext cx="2092750" cy="118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嵌入</a:t>
            </a:r>
            <a:r>
              <a:rPr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YouTube</a:t>
            </a:r>
            <a:r>
              <a:rPr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影片</a:t>
            </a:r>
            <a:endParaRPr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6BB164-B9E3-5AD1-7B16-B72FD97F0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87" y="1150070"/>
            <a:ext cx="6086275" cy="3600000"/>
          </a:xfrm>
          <a:prstGeom prst="rect">
            <a:avLst/>
          </a:prstGeom>
        </p:spPr>
      </p:pic>
      <p:cxnSp>
        <p:nvCxnSpPr>
          <p:cNvPr id="2" name="Google Shape;1239;p42">
            <a:extLst>
              <a:ext uri="{FF2B5EF4-FFF2-40B4-BE49-F238E27FC236}">
                <a16:creationId xmlns:a16="http://schemas.microsoft.com/office/drawing/2014/main" id="{2D495AAA-FF4D-32D4-4B50-B7CD580D89A5}"/>
              </a:ext>
            </a:extLst>
          </p:cNvPr>
          <p:cNvCxnSpPr>
            <a:cxnSpLocks/>
          </p:cNvCxnSpPr>
          <p:nvPr/>
        </p:nvCxnSpPr>
        <p:spPr>
          <a:xfrm flipV="1">
            <a:off x="4449452" y="2498966"/>
            <a:ext cx="2498103" cy="7061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1653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漁業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 </a:t>
            </a:r>
            <a:r>
              <a:rPr lang="en-US" altLang="zh-TW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– </a:t>
            </a: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相關新聞、文章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7195230" y="2927008"/>
            <a:ext cx="1620957" cy="1993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</a:t>
            </a:r>
            <a:r>
              <a:rPr kumimoji="1" lang="en-US" altLang="zh-TW" b="1" dirty="0" err="1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NewsAPI</a:t>
            </a:r>
            <a:endParaRPr kumimoji="1" lang="en-US" altLang="zh-TW" b="1" dirty="0">
              <a:solidFill>
                <a:srgbClr val="5757FF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開啟網頁時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自動使用</a:t>
            </a:r>
            <a:r>
              <a:rPr kumimoji="1"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API</a:t>
            </a: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抓取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“</a:t>
            </a:r>
            <a:r>
              <a:rPr kumimoji="1" lang="zh-TW" altLang="en-US" b="1" dirty="0">
                <a:solidFill>
                  <a:srgbClr val="5757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花蓮漁業</a:t>
            </a: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”新聞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endParaRPr kumimoji="1" lang="zh-TW" altLang="en-US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endParaRPr kumimoji="1" lang="zh-TW" altLang="en-US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B8CDCE-C509-60A4-1B4A-A9DDE67F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2" y="1224595"/>
            <a:ext cx="6086275" cy="3600000"/>
          </a:xfrm>
          <a:prstGeom prst="rect">
            <a:avLst/>
          </a:prstGeom>
        </p:spPr>
      </p:pic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>
            <a:off x="5669280" y="2658315"/>
            <a:ext cx="1448410" cy="97733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00A8F5A-AFD3-EFA3-1E40-CA0A8ACE8142}"/>
              </a:ext>
            </a:extLst>
          </p:cNvPr>
          <p:cNvSpPr txBox="1"/>
          <p:nvPr/>
        </p:nvSpPr>
        <p:spPr>
          <a:xfrm>
            <a:off x="6094429" y="1626287"/>
            <a:ext cx="3049571" cy="69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去除非中文的新聞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點擊新聞標題會連接到新聞頁面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A9322D-58F6-DC26-81CB-EB16E5992BB4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news.php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94E2CF-F0EB-2C40-2959-723A0FE6422F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news.css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5188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意見回饋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6935900" y="2342440"/>
            <a:ext cx="1980029" cy="1022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使用者輸入文字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按下 </a:t>
            </a:r>
            <a:r>
              <a:rPr kumimoji="1" lang="en-US" altLang="zh-TW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ok </a:t>
            </a: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後</a:t>
            </a:r>
            <a:endParaRPr kumimoji="1" lang="en-US" altLang="zh-TW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自動將資料存進資料庫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B0DCCB-0511-FF4A-2331-6F6B87CA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71" y="1131217"/>
            <a:ext cx="6086275" cy="3600000"/>
          </a:xfrm>
          <a:prstGeom prst="rect">
            <a:avLst/>
          </a:prstGeom>
        </p:spPr>
      </p:pic>
      <p:cxnSp>
        <p:nvCxnSpPr>
          <p:cNvPr id="4" name="Google Shape;1239;p42">
            <a:extLst>
              <a:ext uri="{FF2B5EF4-FFF2-40B4-BE49-F238E27FC236}">
                <a16:creationId xmlns:a16="http://schemas.microsoft.com/office/drawing/2014/main" id="{114DAAA3-76DA-EFA7-5D99-9EC170768BF7}"/>
              </a:ext>
            </a:extLst>
          </p:cNvPr>
          <p:cNvCxnSpPr>
            <a:cxnSpLocks/>
          </p:cNvCxnSpPr>
          <p:nvPr/>
        </p:nvCxnSpPr>
        <p:spPr>
          <a:xfrm>
            <a:off x="5825765" y="2677212"/>
            <a:ext cx="1498862" cy="17633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2880A4CD-B1C4-863D-CEB1-A19D17664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027" r="61531" b="43161"/>
          <a:stretch/>
        </p:blipFill>
        <p:spPr>
          <a:xfrm>
            <a:off x="5001082" y="3858478"/>
            <a:ext cx="4031388" cy="1131205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3B1DF38-EA55-B669-78F3-8AC4F109BFAE}"/>
              </a:ext>
            </a:extLst>
          </p:cNvPr>
          <p:cNvSpPr/>
          <p:nvPr/>
        </p:nvSpPr>
        <p:spPr>
          <a:xfrm>
            <a:off x="1819373" y="2598060"/>
            <a:ext cx="1593130" cy="30165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00000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6FC8021-64BE-C0DE-7B8E-46CBBB0721A1}"/>
              </a:ext>
            </a:extLst>
          </p:cNvPr>
          <p:cNvSpPr/>
          <p:nvPr/>
        </p:nvSpPr>
        <p:spPr>
          <a:xfrm>
            <a:off x="7016776" y="4719294"/>
            <a:ext cx="1593130" cy="30165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C0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DE40A2-0996-010E-821B-8A0E170D8D97}"/>
              </a:ext>
            </a:extLst>
          </p:cNvPr>
          <p:cNvSpPr txBox="1"/>
          <p:nvPr/>
        </p:nvSpPr>
        <p:spPr>
          <a:xfrm>
            <a:off x="7678224" y="165016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 err="1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email.php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175F09-7C2F-B6B5-27AB-9436FE8E5534}"/>
              </a:ext>
            </a:extLst>
          </p:cNvPr>
          <p:cNvSpPr txBox="1"/>
          <p:nvPr/>
        </p:nvSpPr>
        <p:spPr>
          <a:xfrm>
            <a:off x="7678224" y="646141"/>
            <a:ext cx="1325624" cy="307777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email.css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EB0DBB-7392-DA8D-8713-DD232A332B6E}"/>
              </a:ext>
            </a:extLst>
          </p:cNvPr>
          <p:cNvSpPr txBox="1"/>
          <p:nvPr/>
        </p:nvSpPr>
        <p:spPr>
          <a:xfrm>
            <a:off x="7678224" y="1127266"/>
            <a:ext cx="1325624" cy="523220"/>
          </a:xfrm>
          <a:prstGeom prst="rect">
            <a:avLst/>
          </a:prstGeom>
          <a:solidFill>
            <a:schemeClr val="accent3"/>
          </a:solidFill>
          <a:ln>
            <a:solidFill>
              <a:srgbClr val="BABE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Database:</a:t>
            </a:r>
          </a:p>
          <a:p>
            <a:pPr algn="ctr"/>
            <a:r>
              <a:rPr lang="en-US" altLang="zh-TW" b="1" dirty="0">
                <a:solidFill>
                  <a:srgbClr val="36374C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form</a:t>
            </a:r>
            <a:endParaRPr lang="zh-TW" altLang="en-US" b="1" dirty="0">
              <a:solidFill>
                <a:srgbClr val="36374C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7515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網頁</a:t>
            </a:r>
            <a:r>
              <a:rPr lang="en-US" altLang="zh-TW" sz="4000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DEMO</a:t>
            </a:r>
            <a:endParaRPr sz="4000"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554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資料來源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529868" y="1607043"/>
            <a:ext cx="8084264" cy="360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財報狗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–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水泥產業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https://statementdog.com/taiex/1-cement-industry</a:t>
            </a: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政府資料開放平臺（景點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觀光資訊資料庫）</a:t>
            </a:r>
            <a:r>
              <a:rPr kumimoji="1" lang="en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https://data.gov.tw/dataset/7777</a:t>
            </a:r>
            <a:endParaRPr kumimoji="1" lang="en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花蓮觀光資訊網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https://tour-hualien.hl.gov.tw/cl.aspx?n=50</a:t>
            </a: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政府資料開放平臺（餐飲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觀光資訊資料庫）</a:t>
            </a:r>
            <a:r>
              <a:rPr kumimoji="1" lang="en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kumimoji="1" lang="en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https://data.gov.tw/dataset/7779</a:t>
            </a:r>
            <a:endParaRPr kumimoji="1" lang="en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【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網開一面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】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定置漁法原理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https://www.fishbar.com.tw/news3/nc2/101/20</a:t>
            </a: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花蓮縣工商發展投資策進會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–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行業結構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https://www.hl-idipc.org/environment.php?id=29</a:t>
            </a: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農業知識家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–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定置網漁業問題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?</a:t>
            </a:r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kumimoji="1" lang="en-US" altLang="zh-TW" b="1" dirty="0">
                <a:solidFill>
                  <a:schemeClr val="bg1">
                    <a:lumMod val="50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https://kmweb.coa.gov.tw/knowledge_view.php?id=3706</a:t>
            </a: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b="1" dirty="0">
              <a:solidFill>
                <a:schemeClr val="bg1">
                  <a:lumMod val="50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8202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818325" y="2380401"/>
            <a:ext cx="4383600" cy="1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網頁架構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31" name="Google Shape;831;p31"/>
          <p:cNvSpPr txBox="1">
            <a:spLocks noGrp="1"/>
          </p:cNvSpPr>
          <p:nvPr>
            <p:ph type="title" idx="2"/>
          </p:nvPr>
        </p:nvSpPr>
        <p:spPr>
          <a:xfrm>
            <a:off x="834916" y="953954"/>
            <a:ext cx="2396400" cy="15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latin typeface="Aharoni" panose="02010803020104030203" pitchFamily="2" charset="-79"/>
                <a:cs typeface="Aharoni" panose="02010803020104030203" pitchFamily="2" charset="-79"/>
              </a:rPr>
              <a:t>01</a:t>
            </a:r>
            <a:endParaRPr sz="1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32" name="Google Shape;832;p31"/>
          <p:cNvGrpSpPr/>
          <p:nvPr/>
        </p:nvGrpSpPr>
        <p:grpSpPr>
          <a:xfrm>
            <a:off x="4405009" y="3325337"/>
            <a:ext cx="877590" cy="1278503"/>
            <a:chOff x="4393218" y="3866890"/>
            <a:chExt cx="567799" cy="827189"/>
          </a:xfrm>
        </p:grpSpPr>
        <p:sp>
          <p:nvSpPr>
            <p:cNvPr id="833" name="Google Shape;833;p31"/>
            <p:cNvSpPr/>
            <p:nvPr/>
          </p:nvSpPr>
          <p:spPr>
            <a:xfrm>
              <a:off x="4659314" y="3866890"/>
              <a:ext cx="162218" cy="562801"/>
            </a:xfrm>
            <a:custGeom>
              <a:avLst/>
              <a:gdLst/>
              <a:ahLst/>
              <a:cxnLst/>
              <a:rect l="l" t="t" r="r" b="b"/>
              <a:pathLst>
                <a:path w="4838" h="16785" extrusionOk="0">
                  <a:moveTo>
                    <a:pt x="2371" y="0"/>
                  </a:moveTo>
                  <a:cubicBezTo>
                    <a:pt x="1781" y="0"/>
                    <a:pt x="1338" y="1209"/>
                    <a:pt x="1253" y="1612"/>
                  </a:cubicBezTo>
                  <a:cubicBezTo>
                    <a:pt x="1153" y="2188"/>
                    <a:pt x="1153" y="2815"/>
                    <a:pt x="1028" y="3391"/>
                  </a:cubicBezTo>
                  <a:cubicBezTo>
                    <a:pt x="877" y="4219"/>
                    <a:pt x="451" y="4945"/>
                    <a:pt x="276" y="5772"/>
                  </a:cubicBezTo>
                  <a:cubicBezTo>
                    <a:pt x="0" y="6975"/>
                    <a:pt x="301" y="8229"/>
                    <a:pt x="727" y="9381"/>
                  </a:cubicBezTo>
                  <a:cubicBezTo>
                    <a:pt x="928" y="9908"/>
                    <a:pt x="1128" y="10409"/>
                    <a:pt x="1228" y="10960"/>
                  </a:cubicBezTo>
                  <a:cubicBezTo>
                    <a:pt x="1303" y="11361"/>
                    <a:pt x="1303" y="11762"/>
                    <a:pt x="1278" y="12163"/>
                  </a:cubicBezTo>
                  <a:cubicBezTo>
                    <a:pt x="1278" y="12364"/>
                    <a:pt x="1253" y="12740"/>
                    <a:pt x="1228" y="13166"/>
                  </a:cubicBezTo>
                  <a:cubicBezTo>
                    <a:pt x="1111" y="14593"/>
                    <a:pt x="1060" y="16784"/>
                    <a:pt x="2338" y="16784"/>
                  </a:cubicBezTo>
                  <a:cubicBezTo>
                    <a:pt x="2429" y="16784"/>
                    <a:pt x="2527" y="16773"/>
                    <a:pt x="2632" y="16750"/>
                  </a:cubicBezTo>
                  <a:cubicBezTo>
                    <a:pt x="3208" y="16625"/>
                    <a:pt x="3509" y="15873"/>
                    <a:pt x="3710" y="15371"/>
                  </a:cubicBezTo>
                  <a:cubicBezTo>
                    <a:pt x="4236" y="15371"/>
                    <a:pt x="4136" y="12339"/>
                    <a:pt x="4085" y="11988"/>
                  </a:cubicBezTo>
                  <a:cubicBezTo>
                    <a:pt x="3785" y="9808"/>
                    <a:pt x="4512" y="7752"/>
                    <a:pt x="4737" y="5647"/>
                  </a:cubicBezTo>
                  <a:cubicBezTo>
                    <a:pt x="4812" y="5021"/>
                    <a:pt x="4837" y="4394"/>
                    <a:pt x="4587" y="3818"/>
                  </a:cubicBezTo>
                  <a:cubicBezTo>
                    <a:pt x="4361" y="3216"/>
                    <a:pt x="3885" y="2765"/>
                    <a:pt x="3584" y="2214"/>
                  </a:cubicBezTo>
                  <a:cubicBezTo>
                    <a:pt x="3283" y="1687"/>
                    <a:pt x="3158" y="1086"/>
                    <a:pt x="2958" y="534"/>
                  </a:cubicBezTo>
                  <a:cubicBezTo>
                    <a:pt x="2907" y="384"/>
                    <a:pt x="2832" y="234"/>
                    <a:pt x="2707" y="133"/>
                  </a:cubicBezTo>
                  <a:cubicBezTo>
                    <a:pt x="2591" y="40"/>
                    <a:pt x="2478" y="0"/>
                    <a:pt x="237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4393218" y="4221405"/>
              <a:ext cx="358570" cy="294326"/>
            </a:xfrm>
            <a:custGeom>
              <a:avLst/>
              <a:gdLst/>
              <a:ahLst/>
              <a:cxnLst/>
              <a:rect l="l" t="t" r="r" b="b"/>
              <a:pathLst>
                <a:path w="10694" h="8778" extrusionOk="0">
                  <a:moveTo>
                    <a:pt x="6778" y="1"/>
                  </a:moveTo>
                  <a:cubicBezTo>
                    <a:pt x="6257" y="1"/>
                    <a:pt x="5719" y="150"/>
                    <a:pt x="5204" y="287"/>
                  </a:cubicBezTo>
                  <a:cubicBezTo>
                    <a:pt x="4828" y="387"/>
                    <a:pt x="4452" y="513"/>
                    <a:pt x="4127" y="738"/>
                  </a:cubicBezTo>
                  <a:cubicBezTo>
                    <a:pt x="3650" y="1089"/>
                    <a:pt x="3400" y="1666"/>
                    <a:pt x="3124" y="2192"/>
                  </a:cubicBezTo>
                  <a:cubicBezTo>
                    <a:pt x="2723" y="2919"/>
                    <a:pt x="2272" y="3570"/>
                    <a:pt x="1721" y="4147"/>
                  </a:cubicBezTo>
                  <a:cubicBezTo>
                    <a:pt x="1219" y="4698"/>
                    <a:pt x="668" y="5174"/>
                    <a:pt x="392" y="5851"/>
                  </a:cubicBezTo>
                  <a:cubicBezTo>
                    <a:pt x="0" y="6773"/>
                    <a:pt x="478" y="7780"/>
                    <a:pt x="1453" y="7780"/>
                  </a:cubicBezTo>
                  <a:cubicBezTo>
                    <a:pt x="1539" y="7780"/>
                    <a:pt x="1628" y="7772"/>
                    <a:pt x="1721" y="7756"/>
                  </a:cubicBezTo>
                  <a:cubicBezTo>
                    <a:pt x="2648" y="7606"/>
                    <a:pt x="3099" y="6879"/>
                    <a:pt x="3701" y="6302"/>
                  </a:cubicBezTo>
                  <a:cubicBezTo>
                    <a:pt x="3776" y="6252"/>
                    <a:pt x="3826" y="6202"/>
                    <a:pt x="3876" y="6152"/>
                  </a:cubicBezTo>
                  <a:cubicBezTo>
                    <a:pt x="4152" y="5926"/>
                    <a:pt x="4452" y="5801"/>
                    <a:pt x="4728" y="5600"/>
                  </a:cubicBezTo>
                  <a:cubicBezTo>
                    <a:pt x="5380" y="5124"/>
                    <a:pt x="5781" y="4297"/>
                    <a:pt x="5706" y="3470"/>
                  </a:cubicBezTo>
                  <a:cubicBezTo>
                    <a:pt x="5706" y="3345"/>
                    <a:pt x="5681" y="3220"/>
                    <a:pt x="5756" y="3094"/>
                  </a:cubicBezTo>
                  <a:cubicBezTo>
                    <a:pt x="5808" y="3010"/>
                    <a:pt x="5901" y="2974"/>
                    <a:pt x="6001" y="2974"/>
                  </a:cubicBezTo>
                  <a:cubicBezTo>
                    <a:pt x="6140" y="2974"/>
                    <a:pt x="6295" y="3043"/>
                    <a:pt x="6382" y="3144"/>
                  </a:cubicBezTo>
                  <a:cubicBezTo>
                    <a:pt x="6533" y="3345"/>
                    <a:pt x="6558" y="3595"/>
                    <a:pt x="6633" y="3821"/>
                  </a:cubicBezTo>
                  <a:cubicBezTo>
                    <a:pt x="6909" y="4573"/>
                    <a:pt x="7761" y="5074"/>
                    <a:pt x="8212" y="5726"/>
                  </a:cubicBezTo>
                  <a:cubicBezTo>
                    <a:pt x="8813" y="6503"/>
                    <a:pt x="8638" y="7280"/>
                    <a:pt x="8914" y="8182"/>
                  </a:cubicBezTo>
                  <a:cubicBezTo>
                    <a:pt x="9017" y="8471"/>
                    <a:pt x="9291" y="8778"/>
                    <a:pt x="9581" y="8778"/>
                  </a:cubicBezTo>
                  <a:cubicBezTo>
                    <a:pt x="9642" y="8778"/>
                    <a:pt x="9704" y="8764"/>
                    <a:pt x="9766" y="8733"/>
                  </a:cubicBezTo>
                  <a:cubicBezTo>
                    <a:pt x="9966" y="8633"/>
                    <a:pt x="10041" y="8357"/>
                    <a:pt x="10067" y="8132"/>
                  </a:cubicBezTo>
                  <a:cubicBezTo>
                    <a:pt x="10543" y="5525"/>
                    <a:pt x="10693" y="2944"/>
                    <a:pt x="8688" y="939"/>
                  </a:cubicBezTo>
                  <a:cubicBezTo>
                    <a:pt x="8337" y="588"/>
                    <a:pt x="7961" y="262"/>
                    <a:pt x="7485" y="112"/>
                  </a:cubicBezTo>
                  <a:cubicBezTo>
                    <a:pt x="7256" y="33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4721479" y="4233341"/>
              <a:ext cx="239538" cy="329231"/>
            </a:xfrm>
            <a:custGeom>
              <a:avLst/>
              <a:gdLst/>
              <a:ahLst/>
              <a:cxnLst/>
              <a:rect l="l" t="t" r="r" b="b"/>
              <a:pathLst>
                <a:path w="7144" h="9819" extrusionOk="0">
                  <a:moveTo>
                    <a:pt x="4751" y="1"/>
                  </a:moveTo>
                  <a:cubicBezTo>
                    <a:pt x="4201" y="1"/>
                    <a:pt x="3789" y="637"/>
                    <a:pt x="3234" y="984"/>
                  </a:cubicBezTo>
                  <a:cubicBezTo>
                    <a:pt x="2407" y="1535"/>
                    <a:pt x="703" y="1711"/>
                    <a:pt x="552" y="2939"/>
                  </a:cubicBezTo>
                  <a:cubicBezTo>
                    <a:pt x="552" y="3064"/>
                    <a:pt x="552" y="3164"/>
                    <a:pt x="552" y="3290"/>
                  </a:cubicBezTo>
                  <a:cubicBezTo>
                    <a:pt x="552" y="3640"/>
                    <a:pt x="627" y="3991"/>
                    <a:pt x="602" y="4342"/>
                  </a:cubicBezTo>
                  <a:cubicBezTo>
                    <a:pt x="602" y="4843"/>
                    <a:pt x="427" y="5345"/>
                    <a:pt x="302" y="5846"/>
                  </a:cubicBezTo>
                  <a:cubicBezTo>
                    <a:pt x="1" y="7024"/>
                    <a:pt x="1" y="8302"/>
                    <a:pt x="277" y="9480"/>
                  </a:cubicBezTo>
                  <a:cubicBezTo>
                    <a:pt x="327" y="9580"/>
                    <a:pt x="352" y="9706"/>
                    <a:pt x="452" y="9781"/>
                  </a:cubicBezTo>
                  <a:cubicBezTo>
                    <a:pt x="491" y="9807"/>
                    <a:pt x="532" y="9819"/>
                    <a:pt x="574" y="9819"/>
                  </a:cubicBezTo>
                  <a:cubicBezTo>
                    <a:pt x="768" y="9819"/>
                    <a:pt x="966" y="9557"/>
                    <a:pt x="1028" y="9330"/>
                  </a:cubicBezTo>
                  <a:cubicBezTo>
                    <a:pt x="1354" y="8277"/>
                    <a:pt x="1079" y="6473"/>
                    <a:pt x="1956" y="5696"/>
                  </a:cubicBezTo>
                  <a:cubicBezTo>
                    <a:pt x="2357" y="5295"/>
                    <a:pt x="2658" y="5370"/>
                    <a:pt x="3008" y="4818"/>
                  </a:cubicBezTo>
                  <a:cubicBezTo>
                    <a:pt x="3359" y="4292"/>
                    <a:pt x="3535" y="3716"/>
                    <a:pt x="4086" y="3365"/>
                  </a:cubicBezTo>
                  <a:cubicBezTo>
                    <a:pt x="4136" y="3340"/>
                    <a:pt x="4161" y="3315"/>
                    <a:pt x="4211" y="3315"/>
                  </a:cubicBezTo>
                  <a:cubicBezTo>
                    <a:pt x="4221" y="3313"/>
                    <a:pt x="4230" y="3312"/>
                    <a:pt x="4239" y="3312"/>
                  </a:cubicBezTo>
                  <a:cubicBezTo>
                    <a:pt x="4348" y="3312"/>
                    <a:pt x="4414" y="3449"/>
                    <a:pt x="4437" y="3565"/>
                  </a:cubicBezTo>
                  <a:cubicBezTo>
                    <a:pt x="4487" y="3941"/>
                    <a:pt x="4262" y="4317"/>
                    <a:pt x="4236" y="4718"/>
                  </a:cubicBezTo>
                  <a:cubicBezTo>
                    <a:pt x="4211" y="5044"/>
                    <a:pt x="4337" y="5345"/>
                    <a:pt x="4437" y="5645"/>
                  </a:cubicBezTo>
                  <a:cubicBezTo>
                    <a:pt x="4688" y="6297"/>
                    <a:pt x="4913" y="7350"/>
                    <a:pt x="5540" y="7726"/>
                  </a:cubicBezTo>
                  <a:cubicBezTo>
                    <a:pt x="5732" y="7875"/>
                    <a:pt x="5983" y="7952"/>
                    <a:pt x="6228" y="7952"/>
                  </a:cubicBezTo>
                  <a:cubicBezTo>
                    <a:pt x="6557" y="7952"/>
                    <a:pt x="6875" y="7813"/>
                    <a:pt x="7018" y="7525"/>
                  </a:cubicBezTo>
                  <a:cubicBezTo>
                    <a:pt x="7144" y="7250"/>
                    <a:pt x="7119" y="6924"/>
                    <a:pt x="7069" y="6623"/>
                  </a:cubicBezTo>
                  <a:cubicBezTo>
                    <a:pt x="6893" y="5295"/>
                    <a:pt x="6718" y="3941"/>
                    <a:pt x="6517" y="2588"/>
                  </a:cubicBezTo>
                  <a:cubicBezTo>
                    <a:pt x="6417" y="1886"/>
                    <a:pt x="6066" y="959"/>
                    <a:pt x="5590" y="457"/>
                  </a:cubicBezTo>
                  <a:cubicBezTo>
                    <a:pt x="5266" y="126"/>
                    <a:pt x="4995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4587861" y="4473887"/>
              <a:ext cx="279037" cy="220192"/>
            </a:xfrm>
            <a:custGeom>
              <a:avLst/>
              <a:gdLst/>
              <a:ahLst/>
              <a:cxnLst/>
              <a:rect l="l" t="t" r="r" b="b"/>
              <a:pathLst>
                <a:path w="8322" h="6567" extrusionOk="0">
                  <a:moveTo>
                    <a:pt x="1" y="0"/>
                  </a:moveTo>
                  <a:lnTo>
                    <a:pt x="1" y="1028"/>
                  </a:lnTo>
                  <a:lnTo>
                    <a:pt x="678" y="1028"/>
                  </a:lnTo>
                  <a:lnTo>
                    <a:pt x="1229" y="4111"/>
                  </a:lnTo>
                  <a:cubicBezTo>
                    <a:pt x="1480" y="5539"/>
                    <a:pt x="2708" y="6567"/>
                    <a:pt x="4161" y="6567"/>
                  </a:cubicBezTo>
                  <a:cubicBezTo>
                    <a:pt x="5615" y="6567"/>
                    <a:pt x="6868" y="5539"/>
                    <a:pt x="7119" y="4111"/>
                  </a:cubicBezTo>
                  <a:lnTo>
                    <a:pt x="7670" y="1028"/>
                  </a:lnTo>
                  <a:lnTo>
                    <a:pt x="8322" y="102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603017" y="4511709"/>
              <a:ext cx="249597" cy="34"/>
            </a:xfrm>
            <a:custGeom>
              <a:avLst/>
              <a:gdLst/>
              <a:ahLst/>
              <a:cxnLst/>
              <a:rect l="l" t="t" r="r" b="b"/>
              <a:pathLst>
                <a:path w="7444" h="1" fill="none" extrusionOk="0">
                  <a:moveTo>
                    <a:pt x="0" y="0"/>
                  </a:moveTo>
                  <a:lnTo>
                    <a:pt x="7444" y="0"/>
                  </a:ln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1"/>
          <p:cNvGrpSpPr/>
          <p:nvPr/>
        </p:nvGrpSpPr>
        <p:grpSpPr>
          <a:xfrm>
            <a:off x="6334732" y="2388996"/>
            <a:ext cx="2802160" cy="2208198"/>
            <a:chOff x="6334732" y="2125378"/>
            <a:chExt cx="2802160" cy="2208198"/>
          </a:xfrm>
        </p:grpSpPr>
        <p:sp>
          <p:nvSpPr>
            <p:cNvPr id="839" name="Google Shape;839;p31"/>
            <p:cNvSpPr/>
            <p:nvPr/>
          </p:nvSpPr>
          <p:spPr>
            <a:xfrm>
              <a:off x="7573898" y="2700435"/>
              <a:ext cx="230367" cy="195281"/>
            </a:xfrm>
            <a:custGeom>
              <a:avLst/>
              <a:gdLst/>
              <a:ahLst/>
              <a:cxnLst/>
              <a:rect l="l" t="t" r="r" b="b"/>
              <a:pathLst>
                <a:path w="4445" h="3768" extrusionOk="0">
                  <a:moveTo>
                    <a:pt x="3843" y="1"/>
                  </a:moveTo>
                  <a:cubicBezTo>
                    <a:pt x="3745" y="1"/>
                    <a:pt x="3633" y="26"/>
                    <a:pt x="3510" y="83"/>
                  </a:cubicBezTo>
                  <a:cubicBezTo>
                    <a:pt x="3309" y="158"/>
                    <a:pt x="3134" y="334"/>
                    <a:pt x="2983" y="484"/>
                  </a:cubicBezTo>
                  <a:cubicBezTo>
                    <a:pt x="2733" y="735"/>
                    <a:pt x="2532" y="885"/>
                    <a:pt x="2181" y="985"/>
                  </a:cubicBezTo>
                  <a:cubicBezTo>
                    <a:pt x="1981" y="1011"/>
                    <a:pt x="1780" y="1061"/>
                    <a:pt x="1605" y="1111"/>
                  </a:cubicBezTo>
                  <a:cubicBezTo>
                    <a:pt x="1530" y="1136"/>
                    <a:pt x="1454" y="1186"/>
                    <a:pt x="1379" y="1211"/>
                  </a:cubicBezTo>
                  <a:cubicBezTo>
                    <a:pt x="1104" y="1386"/>
                    <a:pt x="953" y="1687"/>
                    <a:pt x="778" y="1963"/>
                  </a:cubicBezTo>
                  <a:cubicBezTo>
                    <a:pt x="577" y="2239"/>
                    <a:pt x="352" y="2464"/>
                    <a:pt x="26" y="2539"/>
                  </a:cubicBezTo>
                  <a:cubicBezTo>
                    <a:pt x="1" y="2915"/>
                    <a:pt x="476" y="3491"/>
                    <a:pt x="702" y="3767"/>
                  </a:cubicBezTo>
                  <a:lnTo>
                    <a:pt x="702" y="3767"/>
                  </a:lnTo>
                  <a:cubicBezTo>
                    <a:pt x="663" y="3708"/>
                    <a:pt x="1806" y="2739"/>
                    <a:pt x="1906" y="2640"/>
                  </a:cubicBezTo>
                  <a:cubicBezTo>
                    <a:pt x="2357" y="2314"/>
                    <a:pt x="2833" y="2289"/>
                    <a:pt x="3334" y="2038"/>
                  </a:cubicBezTo>
                  <a:cubicBezTo>
                    <a:pt x="3760" y="1813"/>
                    <a:pt x="4061" y="1361"/>
                    <a:pt x="4262" y="935"/>
                  </a:cubicBezTo>
                  <a:cubicBezTo>
                    <a:pt x="4444" y="468"/>
                    <a:pt x="4265" y="1"/>
                    <a:pt x="3843" y="1"/>
                  </a:cubicBezTo>
                  <a:close/>
                  <a:moveTo>
                    <a:pt x="702" y="3767"/>
                  </a:moveTo>
                  <a:cubicBezTo>
                    <a:pt x="702" y="3767"/>
                    <a:pt x="702" y="3767"/>
                    <a:pt x="703" y="3767"/>
                  </a:cubicBezTo>
                  <a:cubicBezTo>
                    <a:pt x="702" y="3767"/>
                    <a:pt x="702" y="3767"/>
                    <a:pt x="702" y="37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125815" y="3523009"/>
              <a:ext cx="26017" cy="569000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0" y="1"/>
                  </a:moveTo>
                  <a:lnTo>
                    <a:pt x="0" y="10978"/>
                  </a:lnTo>
                  <a:lnTo>
                    <a:pt x="501" y="1097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912761" y="4091949"/>
              <a:ext cx="446897" cy="119563"/>
            </a:xfrm>
            <a:custGeom>
              <a:avLst/>
              <a:gdLst/>
              <a:ahLst/>
              <a:cxnLst/>
              <a:rect l="l" t="t" r="r" b="b"/>
              <a:pathLst>
                <a:path w="8623" h="2307" fill="none" extrusionOk="0">
                  <a:moveTo>
                    <a:pt x="1" y="2306"/>
                  </a:moveTo>
                  <a:cubicBezTo>
                    <a:pt x="1" y="702"/>
                    <a:pt x="2883" y="0"/>
                    <a:pt x="4312" y="0"/>
                  </a:cubicBezTo>
                  <a:cubicBezTo>
                    <a:pt x="6016" y="0"/>
                    <a:pt x="8622" y="627"/>
                    <a:pt x="8622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138772" y="4094540"/>
              <a:ext cx="52" cy="140345"/>
            </a:xfrm>
            <a:custGeom>
              <a:avLst/>
              <a:gdLst/>
              <a:ahLst/>
              <a:cxnLst/>
              <a:rect l="l" t="t" r="r" b="b"/>
              <a:pathLst>
                <a:path w="1" h="2708" fill="none" extrusionOk="0">
                  <a:moveTo>
                    <a:pt x="1" y="2707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323219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2" y="0"/>
                  </a:moveTo>
                  <a:cubicBezTo>
                    <a:pt x="301" y="0"/>
                    <a:pt x="1" y="301"/>
                    <a:pt x="1" y="702"/>
                  </a:cubicBezTo>
                  <a:cubicBezTo>
                    <a:pt x="1" y="1078"/>
                    <a:pt x="301" y="1404"/>
                    <a:pt x="702" y="1404"/>
                  </a:cubicBezTo>
                  <a:cubicBezTo>
                    <a:pt x="1078" y="1404"/>
                    <a:pt x="1404" y="1078"/>
                    <a:pt x="1404" y="702"/>
                  </a:cubicBezTo>
                  <a:cubicBezTo>
                    <a:pt x="1404" y="301"/>
                    <a:pt x="1078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101095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3" y="0"/>
                  </a:moveTo>
                  <a:cubicBezTo>
                    <a:pt x="327" y="0"/>
                    <a:pt x="1" y="301"/>
                    <a:pt x="1" y="702"/>
                  </a:cubicBezTo>
                  <a:cubicBezTo>
                    <a:pt x="1" y="1078"/>
                    <a:pt x="327" y="1404"/>
                    <a:pt x="703" y="1404"/>
                  </a:cubicBezTo>
                  <a:cubicBezTo>
                    <a:pt x="1104" y="1404"/>
                    <a:pt x="1405" y="1078"/>
                    <a:pt x="1405" y="702"/>
                  </a:cubicBezTo>
                  <a:cubicBezTo>
                    <a:pt x="1405" y="301"/>
                    <a:pt x="110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880318" y="4195859"/>
              <a:ext cx="72764" cy="72764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01"/>
                    <a:pt x="0" y="702"/>
                  </a:cubicBezTo>
                  <a:cubicBezTo>
                    <a:pt x="0" y="1078"/>
                    <a:pt x="326" y="1404"/>
                    <a:pt x="702" y="1404"/>
                  </a:cubicBezTo>
                  <a:cubicBezTo>
                    <a:pt x="1103" y="1404"/>
                    <a:pt x="1404" y="1078"/>
                    <a:pt x="1404" y="702"/>
                  </a:cubicBezTo>
                  <a:cubicBezTo>
                    <a:pt x="1404" y="301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706236" y="2782630"/>
              <a:ext cx="681981" cy="787240"/>
            </a:xfrm>
            <a:custGeom>
              <a:avLst/>
              <a:gdLst/>
              <a:ahLst/>
              <a:cxnLst/>
              <a:rect l="l" t="t" r="r" b="b"/>
              <a:pathLst>
                <a:path w="13159" h="15190" extrusionOk="0">
                  <a:moveTo>
                    <a:pt x="2532" y="1"/>
                  </a:moveTo>
                  <a:cubicBezTo>
                    <a:pt x="1154" y="1"/>
                    <a:pt x="1" y="1129"/>
                    <a:pt x="1" y="2532"/>
                  </a:cubicBezTo>
                  <a:lnTo>
                    <a:pt x="1" y="11555"/>
                  </a:lnTo>
                  <a:cubicBezTo>
                    <a:pt x="1" y="13560"/>
                    <a:pt x="1655" y="15189"/>
                    <a:pt x="3635" y="15189"/>
                  </a:cubicBezTo>
                  <a:lnTo>
                    <a:pt x="12733" y="15189"/>
                  </a:lnTo>
                  <a:cubicBezTo>
                    <a:pt x="12958" y="15189"/>
                    <a:pt x="13159" y="14989"/>
                    <a:pt x="13159" y="14763"/>
                  </a:cubicBezTo>
                  <a:cubicBezTo>
                    <a:pt x="13159" y="14537"/>
                    <a:pt x="12958" y="14337"/>
                    <a:pt x="12733" y="14337"/>
                  </a:cubicBezTo>
                  <a:lnTo>
                    <a:pt x="11580" y="14337"/>
                  </a:lnTo>
                  <a:cubicBezTo>
                    <a:pt x="9525" y="14337"/>
                    <a:pt x="7871" y="12658"/>
                    <a:pt x="7871" y="10603"/>
                  </a:cubicBezTo>
                  <a:lnTo>
                    <a:pt x="7871" y="2532"/>
                  </a:lnTo>
                  <a:cubicBezTo>
                    <a:pt x="7871" y="1129"/>
                    <a:pt x="6718" y="1"/>
                    <a:pt x="53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926553" y="4034786"/>
              <a:ext cx="331273" cy="232907"/>
            </a:xfrm>
            <a:custGeom>
              <a:avLst/>
              <a:gdLst/>
              <a:ahLst/>
              <a:cxnLst/>
              <a:rect l="l" t="t" r="r" b="b"/>
              <a:pathLst>
                <a:path w="6392" h="4494" extrusionOk="0">
                  <a:moveTo>
                    <a:pt x="652" y="1"/>
                  </a:moveTo>
                  <a:cubicBezTo>
                    <a:pt x="402" y="1"/>
                    <a:pt x="126" y="201"/>
                    <a:pt x="51" y="452"/>
                  </a:cubicBezTo>
                  <a:cubicBezTo>
                    <a:pt x="1" y="627"/>
                    <a:pt x="51" y="803"/>
                    <a:pt x="76" y="978"/>
                  </a:cubicBezTo>
                  <a:cubicBezTo>
                    <a:pt x="226" y="1605"/>
                    <a:pt x="402" y="2231"/>
                    <a:pt x="627" y="2808"/>
                  </a:cubicBezTo>
                  <a:cubicBezTo>
                    <a:pt x="778" y="3183"/>
                    <a:pt x="928" y="3534"/>
                    <a:pt x="1053" y="3910"/>
                  </a:cubicBezTo>
                  <a:cubicBezTo>
                    <a:pt x="1154" y="4186"/>
                    <a:pt x="1304" y="4437"/>
                    <a:pt x="1655" y="4487"/>
                  </a:cubicBezTo>
                  <a:cubicBezTo>
                    <a:pt x="1682" y="4491"/>
                    <a:pt x="1711" y="4493"/>
                    <a:pt x="1740" y="4493"/>
                  </a:cubicBezTo>
                  <a:cubicBezTo>
                    <a:pt x="1869" y="4493"/>
                    <a:pt x="2008" y="4452"/>
                    <a:pt x="2131" y="4412"/>
                  </a:cubicBezTo>
                  <a:cubicBezTo>
                    <a:pt x="2983" y="4161"/>
                    <a:pt x="3835" y="3910"/>
                    <a:pt x="4662" y="3660"/>
                  </a:cubicBezTo>
                  <a:cubicBezTo>
                    <a:pt x="5038" y="3534"/>
                    <a:pt x="6392" y="3033"/>
                    <a:pt x="5840" y="2482"/>
                  </a:cubicBezTo>
                  <a:cubicBezTo>
                    <a:pt x="5690" y="2356"/>
                    <a:pt x="5515" y="2331"/>
                    <a:pt x="5339" y="2306"/>
                  </a:cubicBezTo>
                  <a:cubicBezTo>
                    <a:pt x="5306" y="2305"/>
                    <a:pt x="5273" y="2304"/>
                    <a:pt x="5241" y="2304"/>
                  </a:cubicBezTo>
                  <a:cubicBezTo>
                    <a:pt x="4775" y="2304"/>
                    <a:pt x="4330" y="2462"/>
                    <a:pt x="3885" y="2532"/>
                  </a:cubicBezTo>
                  <a:cubicBezTo>
                    <a:pt x="3850" y="2536"/>
                    <a:pt x="3815" y="2537"/>
                    <a:pt x="3779" y="2537"/>
                  </a:cubicBezTo>
                  <a:cubicBezTo>
                    <a:pt x="3330" y="2537"/>
                    <a:pt x="2839" y="2254"/>
                    <a:pt x="2607" y="1905"/>
                  </a:cubicBezTo>
                  <a:cubicBezTo>
                    <a:pt x="2532" y="1805"/>
                    <a:pt x="2457" y="1680"/>
                    <a:pt x="2407" y="1554"/>
                  </a:cubicBezTo>
                  <a:cubicBezTo>
                    <a:pt x="2031" y="878"/>
                    <a:pt x="1780" y="326"/>
                    <a:pt x="1003" y="76"/>
                  </a:cubicBezTo>
                  <a:cubicBezTo>
                    <a:pt x="878" y="26"/>
                    <a:pt x="778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053104" y="3239731"/>
              <a:ext cx="724789" cy="330962"/>
            </a:xfrm>
            <a:custGeom>
              <a:avLst/>
              <a:gdLst/>
              <a:ahLst/>
              <a:cxnLst/>
              <a:rect l="l" t="t" r="r" b="b"/>
              <a:pathLst>
                <a:path w="13985" h="6386" extrusionOk="0">
                  <a:moveTo>
                    <a:pt x="3901" y="0"/>
                  </a:moveTo>
                  <a:cubicBezTo>
                    <a:pt x="2054" y="0"/>
                    <a:pt x="1" y="1505"/>
                    <a:pt x="50" y="3512"/>
                  </a:cubicBezTo>
                  <a:cubicBezTo>
                    <a:pt x="100" y="4765"/>
                    <a:pt x="952" y="6093"/>
                    <a:pt x="2331" y="6118"/>
                  </a:cubicBezTo>
                  <a:lnTo>
                    <a:pt x="2431" y="6118"/>
                  </a:lnTo>
                  <a:cubicBezTo>
                    <a:pt x="4461" y="6143"/>
                    <a:pt x="6491" y="6143"/>
                    <a:pt x="8546" y="6169"/>
                  </a:cubicBezTo>
                  <a:cubicBezTo>
                    <a:pt x="9403" y="6169"/>
                    <a:pt x="10423" y="6385"/>
                    <a:pt x="11377" y="6385"/>
                  </a:cubicBezTo>
                  <a:cubicBezTo>
                    <a:pt x="12014" y="6385"/>
                    <a:pt x="12621" y="6289"/>
                    <a:pt x="13133" y="5968"/>
                  </a:cubicBezTo>
                  <a:cubicBezTo>
                    <a:pt x="13333" y="5868"/>
                    <a:pt x="13483" y="5717"/>
                    <a:pt x="13609" y="5567"/>
                  </a:cubicBezTo>
                  <a:cubicBezTo>
                    <a:pt x="13759" y="5341"/>
                    <a:pt x="13809" y="5116"/>
                    <a:pt x="13859" y="4865"/>
                  </a:cubicBezTo>
                  <a:cubicBezTo>
                    <a:pt x="13935" y="4539"/>
                    <a:pt x="13960" y="4239"/>
                    <a:pt x="13985" y="3913"/>
                  </a:cubicBezTo>
                  <a:cubicBezTo>
                    <a:pt x="13985" y="3336"/>
                    <a:pt x="13935" y="2785"/>
                    <a:pt x="13734" y="2259"/>
                  </a:cubicBezTo>
                  <a:cubicBezTo>
                    <a:pt x="13408" y="1432"/>
                    <a:pt x="12782" y="705"/>
                    <a:pt x="11955" y="429"/>
                  </a:cubicBezTo>
                  <a:cubicBezTo>
                    <a:pt x="11478" y="279"/>
                    <a:pt x="10977" y="254"/>
                    <a:pt x="10476" y="229"/>
                  </a:cubicBezTo>
                  <a:cubicBezTo>
                    <a:pt x="8321" y="153"/>
                    <a:pt x="6190" y="78"/>
                    <a:pt x="4035" y="3"/>
                  </a:cubicBezTo>
                  <a:cubicBezTo>
                    <a:pt x="3990" y="1"/>
                    <a:pt x="3946" y="0"/>
                    <a:pt x="39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810146" y="3116490"/>
              <a:ext cx="635233" cy="441663"/>
            </a:xfrm>
            <a:custGeom>
              <a:avLst/>
              <a:gdLst/>
              <a:ahLst/>
              <a:cxnLst/>
              <a:rect l="l" t="t" r="r" b="b"/>
              <a:pathLst>
                <a:path w="12257" h="8522" extrusionOk="0">
                  <a:moveTo>
                    <a:pt x="1" y="0"/>
                  </a:moveTo>
                  <a:lnTo>
                    <a:pt x="1" y="5689"/>
                  </a:lnTo>
                  <a:cubicBezTo>
                    <a:pt x="51" y="7569"/>
                    <a:pt x="1530" y="8521"/>
                    <a:pt x="3435" y="8521"/>
                  </a:cubicBezTo>
                  <a:lnTo>
                    <a:pt x="6718" y="8496"/>
                  </a:lnTo>
                  <a:cubicBezTo>
                    <a:pt x="8623" y="8496"/>
                    <a:pt x="12257" y="6667"/>
                    <a:pt x="10277" y="5589"/>
                  </a:cubicBezTo>
                  <a:cubicBezTo>
                    <a:pt x="8146" y="4436"/>
                    <a:pt x="7294" y="0"/>
                    <a:pt x="7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797190" y="3263674"/>
              <a:ext cx="1018384" cy="442025"/>
            </a:xfrm>
            <a:custGeom>
              <a:avLst/>
              <a:gdLst/>
              <a:ahLst/>
              <a:cxnLst/>
              <a:rect l="l" t="t" r="r" b="b"/>
              <a:pathLst>
                <a:path w="19650" h="8529" extrusionOk="0">
                  <a:moveTo>
                    <a:pt x="5137" y="1"/>
                  </a:moveTo>
                  <a:cubicBezTo>
                    <a:pt x="4693" y="1"/>
                    <a:pt x="4249" y="31"/>
                    <a:pt x="3810" y="92"/>
                  </a:cubicBezTo>
                  <a:cubicBezTo>
                    <a:pt x="2306" y="293"/>
                    <a:pt x="727" y="544"/>
                    <a:pt x="351" y="2248"/>
                  </a:cubicBezTo>
                  <a:cubicBezTo>
                    <a:pt x="0" y="3777"/>
                    <a:pt x="978" y="5280"/>
                    <a:pt x="2507" y="5631"/>
                  </a:cubicBezTo>
                  <a:lnTo>
                    <a:pt x="2607" y="5631"/>
                  </a:lnTo>
                  <a:lnTo>
                    <a:pt x="16792" y="8438"/>
                  </a:lnTo>
                  <a:cubicBezTo>
                    <a:pt x="16843" y="8438"/>
                    <a:pt x="16868" y="8463"/>
                    <a:pt x="16893" y="8463"/>
                  </a:cubicBezTo>
                  <a:cubicBezTo>
                    <a:pt x="16968" y="8489"/>
                    <a:pt x="17043" y="8489"/>
                    <a:pt x="17118" y="8514"/>
                  </a:cubicBezTo>
                  <a:cubicBezTo>
                    <a:pt x="17211" y="8524"/>
                    <a:pt x="17301" y="8529"/>
                    <a:pt x="17390" y="8529"/>
                  </a:cubicBezTo>
                  <a:cubicBezTo>
                    <a:pt x="18386" y="8529"/>
                    <a:pt x="19144" y="7895"/>
                    <a:pt x="19374" y="6859"/>
                  </a:cubicBezTo>
                  <a:cubicBezTo>
                    <a:pt x="19650" y="5631"/>
                    <a:pt x="18948" y="4504"/>
                    <a:pt x="17645" y="3626"/>
                  </a:cubicBezTo>
                  <a:cubicBezTo>
                    <a:pt x="16116" y="2624"/>
                    <a:pt x="9950" y="1120"/>
                    <a:pt x="9098" y="769"/>
                  </a:cubicBezTo>
                  <a:cubicBezTo>
                    <a:pt x="7852" y="278"/>
                    <a:pt x="6493" y="1"/>
                    <a:pt x="5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482996" y="4072463"/>
              <a:ext cx="267630" cy="233529"/>
            </a:xfrm>
            <a:custGeom>
              <a:avLst/>
              <a:gdLst/>
              <a:ahLst/>
              <a:cxnLst/>
              <a:rect l="l" t="t" r="r" b="b"/>
              <a:pathLst>
                <a:path w="5164" h="4506" extrusionOk="0">
                  <a:moveTo>
                    <a:pt x="1513" y="0"/>
                  </a:moveTo>
                  <a:cubicBezTo>
                    <a:pt x="1061" y="0"/>
                    <a:pt x="638" y="327"/>
                    <a:pt x="552" y="802"/>
                  </a:cubicBezTo>
                  <a:lnTo>
                    <a:pt x="502" y="1128"/>
                  </a:lnTo>
                  <a:lnTo>
                    <a:pt x="51" y="3334"/>
                  </a:lnTo>
                  <a:cubicBezTo>
                    <a:pt x="0" y="3534"/>
                    <a:pt x="151" y="3735"/>
                    <a:pt x="351" y="3760"/>
                  </a:cubicBezTo>
                  <a:cubicBezTo>
                    <a:pt x="1128" y="3910"/>
                    <a:pt x="1905" y="4035"/>
                    <a:pt x="2657" y="4186"/>
                  </a:cubicBezTo>
                  <a:cubicBezTo>
                    <a:pt x="3081" y="4254"/>
                    <a:pt x="3770" y="4505"/>
                    <a:pt x="4333" y="4505"/>
                  </a:cubicBezTo>
                  <a:cubicBezTo>
                    <a:pt x="4602" y="4505"/>
                    <a:pt x="4843" y="4448"/>
                    <a:pt x="5013" y="4286"/>
                  </a:cubicBezTo>
                  <a:cubicBezTo>
                    <a:pt x="5113" y="4186"/>
                    <a:pt x="5163" y="4035"/>
                    <a:pt x="5113" y="3910"/>
                  </a:cubicBezTo>
                  <a:cubicBezTo>
                    <a:pt x="5088" y="3835"/>
                    <a:pt x="5038" y="3785"/>
                    <a:pt x="4988" y="3760"/>
                  </a:cubicBezTo>
                  <a:cubicBezTo>
                    <a:pt x="4386" y="3284"/>
                    <a:pt x="3509" y="3208"/>
                    <a:pt x="2958" y="2657"/>
                  </a:cubicBezTo>
                  <a:cubicBezTo>
                    <a:pt x="2582" y="2306"/>
                    <a:pt x="2507" y="1930"/>
                    <a:pt x="2507" y="1504"/>
                  </a:cubicBezTo>
                  <a:cubicBezTo>
                    <a:pt x="2507" y="1354"/>
                    <a:pt x="2507" y="1203"/>
                    <a:pt x="2507" y="1053"/>
                  </a:cubicBezTo>
                  <a:cubicBezTo>
                    <a:pt x="2507" y="577"/>
                    <a:pt x="2206" y="126"/>
                    <a:pt x="1730" y="25"/>
                  </a:cubicBezTo>
                  <a:cubicBezTo>
                    <a:pt x="1658" y="8"/>
                    <a:pt x="1585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177744" y="2495621"/>
              <a:ext cx="513131" cy="645029"/>
            </a:xfrm>
            <a:custGeom>
              <a:avLst/>
              <a:gdLst/>
              <a:ahLst/>
              <a:cxnLst/>
              <a:rect l="l" t="t" r="r" b="b"/>
              <a:pathLst>
                <a:path w="9901" h="12446" extrusionOk="0">
                  <a:moveTo>
                    <a:pt x="226" y="0"/>
                  </a:moveTo>
                  <a:cubicBezTo>
                    <a:pt x="151" y="0"/>
                    <a:pt x="26" y="0"/>
                    <a:pt x="1" y="100"/>
                  </a:cubicBezTo>
                  <a:cubicBezTo>
                    <a:pt x="1" y="125"/>
                    <a:pt x="1" y="176"/>
                    <a:pt x="26" y="201"/>
                  </a:cubicBezTo>
                  <a:lnTo>
                    <a:pt x="502" y="3860"/>
                  </a:lnTo>
                  <a:cubicBezTo>
                    <a:pt x="452" y="3534"/>
                    <a:pt x="402" y="3208"/>
                    <a:pt x="327" y="2907"/>
                  </a:cubicBezTo>
                  <a:lnTo>
                    <a:pt x="327" y="2907"/>
                  </a:lnTo>
                  <a:cubicBezTo>
                    <a:pt x="552" y="4286"/>
                    <a:pt x="778" y="5664"/>
                    <a:pt x="1003" y="7043"/>
                  </a:cubicBezTo>
                  <a:cubicBezTo>
                    <a:pt x="1204" y="8346"/>
                    <a:pt x="1329" y="9674"/>
                    <a:pt x="1755" y="10927"/>
                  </a:cubicBezTo>
                  <a:cubicBezTo>
                    <a:pt x="1880" y="11379"/>
                    <a:pt x="2081" y="12131"/>
                    <a:pt x="2582" y="12306"/>
                  </a:cubicBezTo>
                  <a:cubicBezTo>
                    <a:pt x="2926" y="12421"/>
                    <a:pt x="3204" y="12445"/>
                    <a:pt x="3496" y="12445"/>
                  </a:cubicBezTo>
                  <a:cubicBezTo>
                    <a:pt x="3716" y="12445"/>
                    <a:pt x="3943" y="12431"/>
                    <a:pt x="4211" y="12431"/>
                  </a:cubicBezTo>
                  <a:cubicBezTo>
                    <a:pt x="4462" y="12431"/>
                    <a:pt x="4738" y="12431"/>
                    <a:pt x="4988" y="12356"/>
                  </a:cubicBezTo>
                  <a:cubicBezTo>
                    <a:pt x="5715" y="12181"/>
                    <a:pt x="6166" y="11479"/>
                    <a:pt x="6492" y="10827"/>
                  </a:cubicBezTo>
                  <a:cubicBezTo>
                    <a:pt x="6818" y="10075"/>
                    <a:pt x="7169" y="9599"/>
                    <a:pt x="7845" y="9098"/>
                  </a:cubicBezTo>
                  <a:cubicBezTo>
                    <a:pt x="8296" y="8772"/>
                    <a:pt x="8748" y="8396"/>
                    <a:pt x="9174" y="8020"/>
                  </a:cubicBezTo>
                  <a:cubicBezTo>
                    <a:pt x="9349" y="7870"/>
                    <a:pt x="9725" y="7619"/>
                    <a:pt x="9800" y="7419"/>
                  </a:cubicBezTo>
                  <a:cubicBezTo>
                    <a:pt x="9901" y="7193"/>
                    <a:pt x="9750" y="7118"/>
                    <a:pt x="9600" y="6968"/>
                  </a:cubicBezTo>
                  <a:cubicBezTo>
                    <a:pt x="9073" y="6441"/>
                    <a:pt x="8497" y="5965"/>
                    <a:pt x="8021" y="5414"/>
                  </a:cubicBezTo>
                  <a:cubicBezTo>
                    <a:pt x="7545" y="5840"/>
                    <a:pt x="7068" y="6291"/>
                    <a:pt x="6567" y="6742"/>
                  </a:cubicBezTo>
                  <a:cubicBezTo>
                    <a:pt x="6241" y="7068"/>
                    <a:pt x="5890" y="7369"/>
                    <a:pt x="5540" y="7694"/>
                  </a:cubicBezTo>
                  <a:cubicBezTo>
                    <a:pt x="5389" y="7845"/>
                    <a:pt x="4487" y="8446"/>
                    <a:pt x="4487" y="8597"/>
                  </a:cubicBezTo>
                  <a:cubicBezTo>
                    <a:pt x="4412" y="7519"/>
                    <a:pt x="4312" y="6416"/>
                    <a:pt x="3936" y="5414"/>
                  </a:cubicBezTo>
                  <a:cubicBezTo>
                    <a:pt x="3885" y="5288"/>
                    <a:pt x="3835" y="5163"/>
                    <a:pt x="3835" y="5038"/>
                  </a:cubicBezTo>
                  <a:cubicBezTo>
                    <a:pt x="3810" y="4887"/>
                    <a:pt x="3860" y="4712"/>
                    <a:pt x="3885" y="4562"/>
                  </a:cubicBezTo>
                  <a:cubicBezTo>
                    <a:pt x="4061" y="3709"/>
                    <a:pt x="3936" y="2807"/>
                    <a:pt x="3560" y="2005"/>
                  </a:cubicBezTo>
                  <a:cubicBezTo>
                    <a:pt x="3184" y="1178"/>
                    <a:pt x="2682" y="702"/>
                    <a:pt x="1830" y="426"/>
                  </a:cubicBezTo>
                  <a:cubicBezTo>
                    <a:pt x="1304" y="251"/>
                    <a:pt x="778" y="10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525217" y="3420965"/>
              <a:ext cx="537748" cy="725877"/>
            </a:xfrm>
            <a:custGeom>
              <a:avLst/>
              <a:gdLst/>
              <a:ahLst/>
              <a:cxnLst/>
              <a:rect l="l" t="t" r="r" b="b"/>
              <a:pathLst>
                <a:path w="10376" h="14006" extrusionOk="0">
                  <a:moveTo>
                    <a:pt x="3409" y="1"/>
                  </a:moveTo>
                  <a:cubicBezTo>
                    <a:pt x="3027" y="1"/>
                    <a:pt x="2649" y="60"/>
                    <a:pt x="2281" y="140"/>
                  </a:cubicBezTo>
                  <a:cubicBezTo>
                    <a:pt x="1955" y="215"/>
                    <a:pt x="1654" y="391"/>
                    <a:pt x="1354" y="466"/>
                  </a:cubicBezTo>
                  <a:cubicBezTo>
                    <a:pt x="903" y="566"/>
                    <a:pt x="251" y="441"/>
                    <a:pt x="76" y="992"/>
                  </a:cubicBezTo>
                  <a:cubicBezTo>
                    <a:pt x="0" y="1243"/>
                    <a:pt x="50" y="1494"/>
                    <a:pt x="101" y="1744"/>
                  </a:cubicBezTo>
                  <a:cubicBezTo>
                    <a:pt x="201" y="2170"/>
                    <a:pt x="326" y="2571"/>
                    <a:pt x="477" y="2947"/>
                  </a:cubicBezTo>
                  <a:cubicBezTo>
                    <a:pt x="702" y="3448"/>
                    <a:pt x="953" y="3950"/>
                    <a:pt x="1128" y="4451"/>
                  </a:cubicBezTo>
                  <a:cubicBezTo>
                    <a:pt x="1279" y="4852"/>
                    <a:pt x="1354" y="5253"/>
                    <a:pt x="1504" y="5629"/>
                  </a:cubicBezTo>
                  <a:cubicBezTo>
                    <a:pt x="1755" y="6256"/>
                    <a:pt x="2206" y="6782"/>
                    <a:pt x="2732" y="7158"/>
                  </a:cubicBezTo>
                  <a:cubicBezTo>
                    <a:pt x="3058" y="7408"/>
                    <a:pt x="3434" y="7584"/>
                    <a:pt x="3685" y="7935"/>
                  </a:cubicBezTo>
                  <a:cubicBezTo>
                    <a:pt x="3835" y="8160"/>
                    <a:pt x="3860" y="8411"/>
                    <a:pt x="3960" y="8687"/>
                  </a:cubicBezTo>
                  <a:cubicBezTo>
                    <a:pt x="4211" y="9363"/>
                    <a:pt x="4512" y="10115"/>
                    <a:pt x="5138" y="10491"/>
                  </a:cubicBezTo>
                  <a:cubicBezTo>
                    <a:pt x="5314" y="10591"/>
                    <a:pt x="5489" y="10667"/>
                    <a:pt x="5614" y="10817"/>
                  </a:cubicBezTo>
                  <a:cubicBezTo>
                    <a:pt x="5690" y="10942"/>
                    <a:pt x="5740" y="11068"/>
                    <a:pt x="5790" y="11193"/>
                  </a:cubicBezTo>
                  <a:cubicBezTo>
                    <a:pt x="5915" y="11569"/>
                    <a:pt x="6066" y="11945"/>
                    <a:pt x="6316" y="12246"/>
                  </a:cubicBezTo>
                  <a:cubicBezTo>
                    <a:pt x="6542" y="12546"/>
                    <a:pt x="6842" y="12747"/>
                    <a:pt x="7068" y="13022"/>
                  </a:cubicBezTo>
                  <a:cubicBezTo>
                    <a:pt x="7294" y="13323"/>
                    <a:pt x="7369" y="13674"/>
                    <a:pt x="7519" y="14000"/>
                  </a:cubicBezTo>
                  <a:cubicBezTo>
                    <a:pt x="7521" y="14004"/>
                    <a:pt x="7527" y="14006"/>
                    <a:pt x="7537" y="14006"/>
                  </a:cubicBezTo>
                  <a:cubicBezTo>
                    <a:pt x="7785" y="14006"/>
                    <a:pt x="10375" y="12871"/>
                    <a:pt x="10351" y="12847"/>
                  </a:cubicBezTo>
                  <a:cubicBezTo>
                    <a:pt x="9123" y="10240"/>
                    <a:pt x="8221" y="7534"/>
                    <a:pt x="7243" y="4827"/>
                  </a:cubicBezTo>
                  <a:cubicBezTo>
                    <a:pt x="6792" y="3549"/>
                    <a:pt x="6316" y="2220"/>
                    <a:pt x="5464" y="1118"/>
                  </a:cubicBezTo>
                  <a:cubicBezTo>
                    <a:pt x="5063" y="591"/>
                    <a:pt x="4712" y="215"/>
                    <a:pt x="4061" y="65"/>
                  </a:cubicBezTo>
                  <a:cubicBezTo>
                    <a:pt x="3843" y="20"/>
                    <a:pt x="3626" y="1"/>
                    <a:pt x="34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743913" y="2496917"/>
              <a:ext cx="545626" cy="778066"/>
            </a:xfrm>
            <a:custGeom>
              <a:avLst/>
              <a:gdLst/>
              <a:ahLst/>
              <a:cxnLst/>
              <a:rect l="l" t="t" r="r" b="b"/>
              <a:pathLst>
                <a:path w="10528" h="15013" extrusionOk="0">
                  <a:moveTo>
                    <a:pt x="6191" y="0"/>
                  </a:moveTo>
                  <a:lnTo>
                    <a:pt x="5088" y="125"/>
                  </a:lnTo>
                  <a:cubicBezTo>
                    <a:pt x="3911" y="251"/>
                    <a:pt x="2682" y="401"/>
                    <a:pt x="1755" y="1128"/>
                  </a:cubicBezTo>
                  <a:cubicBezTo>
                    <a:pt x="652" y="2030"/>
                    <a:pt x="1" y="3584"/>
                    <a:pt x="226" y="4988"/>
                  </a:cubicBezTo>
                  <a:cubicBezTo>
                    <a:pt x="352" y="5740"/>
                    <a:pt x="602" y="6491"/>
                    <a:pt x="677" y="7268"/>
                  </a:cubicBezTo>
                  <a:cubicBezTo>
                    <a:pt x="953" y="9850"/>
                    <a:pt x="1154" y="12431"/>
                    <a:pt x="1304" y="15013"/>
                  </a:cubicBezTo>
                  <a:cubicBezTo>
                    <a:pt x="2532" y="14938"/>
                    <a:pt x="3785" y="14938"/>
                    <a:pt x="5038" y="14862"/>
                  </a:cubicBezTo>
                  <a:cubicBezTo>
                    <a:pt x="6567" y="14787"/>
                    <a:pt x="8297" y="14712"/>
                    <a:pt x="9775" y="14161"/>
                  </a:cubicBezTo>
                  <a:cubicBezTo>
                    <a:pt x="9951" y="12030"/>
                    <a:pt x="10527" y="9925"/>
                    <a:pt x="10502" y="7795"/>
                  </a:cubicBezTo>
                  <a:cubicBezTo>
                    <a:pt x="10477" y="6742"/>
                    <a:pt x="10452" y="5689"/>
                    <a:pt x="10452" y="4662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476518" y="3260254"/>
              <a:ext cx="344229" cy="889596"/>
            </a:xfrm>
            <a:custGeom>
              <a:avLst/>
              <a:gdLst/>
              <a:ahLst/>
              <a:cxnLst/>
              <a:rect l="l" t="t" r="r" b="b"/>
              <a:pathLst>
                <a:path w="6642" h="17165" extrusionOk="0">
                  <a:moveTo>
                    <a:pt x="2750" y="1"/>
                  </a:moveTo>
                  <a:cubicBezTo>
                    <a:pt x="2159" y="1"/>
                    <a:pt x="1595" y="205"/>
                    <a:pt x="1153" y="735"/>
                  </a:cubicBezTo>
                  <a:cubicBezTo>
                    <a:pt x="927" y="986"/>
                    <a:pt x="777" y="1286"/>
                    <a:pt x="702" y="1612"/>
                  </a:cubicBezTo>
                  <a:cubicBezTo>
                    <a:pt x="75" y="3843"/>
                    <a:pt x="1103" y="5773"/>
                    <a:pt x="827" y="7878"/>
                  </a:cubicBezTo>
                  <a:cubicBezTo>
                    <a:pt x="752" y="8404"/>
                    <a:pt x="677" y="8930"/>
                    <a:pt x="777" y="9457"/>
                  </a:cubicBezTo>
                  <a:cubicBezTo>
                    <a:pt x="802" y="9632"/>
                    <a:pt x="877" y="9808"/>
                    <a:pt x="877" y="9983"/>
                  </a:cubicBezTo>
                  <a:cubicBezTo>
                    <a:pt x="953" y="10409"/>
                    <a:pt x="802" y="10835"/>
                    <a:pt x="702" y="11261"/>
                  </a:cubicBezTo>
                  <a:cubicBezTo>
                    <a:pt x="577" y="11712"/>
                    <a:pt x="476" y="12164"/>
                    <a:pt x="501" y="12615"/>
                  </a:cubicBezTo>
                  <a:cubicBezTo>
                    <a:pt x="526" y="13091"/>
                    <a:pt x="652" y="13542"/>
                    <a:pt x="677" y="14018"/>
                  </a:cubicBezTo>
                  <a:cubicBezTo>
                    <a:pt x="677" y="14369"/>
                    <a:pt x="602" y="14720"/>
                    <a:pt x="526" y="15046"/>
                  </a:cubicBezTo>
                  <a:cubicBezTo>
                    <a:pt x="451" y="15497"/>
                    <a:pt x="0" y="16374"/>
                    <a:pt x="577" y="16575"/>
                  </a:cubicBezTo>
                  <a:cubicBezTo>
                    <a:pt x="927" y="16675"/>
                    <a:pt x="1328" y="16650"/>
                    <a:pt x="1704" y="16750"/>
                  </a:cubicBezTo>
                  <a:cubicBezTo>
                    <a:pt x="1830" y="16775"/>
                    <a:pt x="2707" y="17001"/>
                    <a:pt x="3158" y="17151"/>
                  </a:cubicBezTo>
                  <a:cubicBezTo>
                    <a:pt x="3181" y="17160"/>
                    <a:pt x="3203" y="17164"/>
                    <a:pt x="3225" y="17164"/>
                  </a:cubicBezTo>
                  <a:cubicBezTo>
                    <a:pt x="3325" y="17164"/>
                    <a:pt x="3413" y="17078"/>
                    <a:pt x="3434" y="16976"/>
                  </a:cubicBezTo>
                  <a:cubicBezTo>
                    <a:pt x="3509" y="16349"/>
                    <a:pt x="3810" y="15697"/>
                    <a:pt x="3985" y="15121"/>
                  </a:cubicBezTo>
                  <a:cubicBezTo>
                    <a:pt x="4186" y="14344"/>
                    <a:pt x="4386" y="13567"/>
                    <a:pt x="4587" y="12765"/>
                  </a:cubicBezTo>
                  <a:cubicBezTo>
                    <a:pt x="4662" y="12389"/>
                    <a:pt x="4762" y="12013"/>
                    <a:pt x="4887" y="11637"/>
                  </a:cubicBezTo>
                  <a:cubicBezTo>
                    <a:pt x="5038" y="11161"/>
                    <a:pt x="5263" y="10735"/>
                    <a:pt x="5489" y="10284"/>
                  </a:cubicBezTo>
                  <a:cubicBezTo>
                    <a:pt x="5514" y="10234"/>
                    <a:pt x="5539" y="10159"/>
                    <a:pt x="5564" y="10108"/>
                  </a:cubicBezTo>
                  <a:cubicBezTo>
                    <a:pt x="5614" y="9983"/>
                    <a:pt x="5664" y="9858"/>
                    <a:pt x="5689" y="9732"/>
                  </a:cubicBezTo>
                  <a:cubicBezTo>
                    <a:pt x="6090" y="8204"/>
                    <a:pt x="6642" y="6524"/>
                    <a:pt x="6466" y="4870"/>
                  </a:cubicBezTo>
                  <a:cubicBezTo>
                    <a:pt x="6316" y="3442"/>
                    <a:pt x="6341" y="1612"/>
                    <a:pt x="4938" y="735"/>
                  </a:cubicBezTo>
                  <a:cubicBezTo>
                    <a:pt x="4293" y="329"/>
                    <a:pt x="3499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151780" y="3067256"/>
              <a:ext cx="235135" cy="117127"/>
            </a:xfrm>
            <a:custGeom>
              <a:avLst/>
              <a:gdLst/>
              <a:ahLst/>
              <a:cxnLst/>
              <a:rect l="l" t="t" r="r" b="b"/>
              <a:pathLst>
                <a:path w="4537" h="2260" extrusionOk="0">
                  <a:moveTo>
                    <a:pt x="772" y="0"/>
                  </a:moveTo>
                  <a:cubicBezTo>
                    <a:pt x="605" y="0"/>
                    <a:pt x="447" y="42"/>
                    <a:pt x="326" y="148"/>
                  </a:cubicBezTo>
                  <a:cubicBezTo>
                    <a:pt x="226" y="248"/>
                    <a:pt x="176" y="374"/>
                    <a:pt x="126" y="499"/>
                  </a:cubicBezTo>
                  <a:cubicBezTo>
                    <a:pt x="51" y="649"/>
                    <a:pt x="0" y="800"/>
                    <a:pt x="51" y="950"/>
                  </a:cubicBezTo>
                  <a:cubicBezTo>
                    <a:pt x="101" y="1101"/>
                    <a:pt x="251" y="1201"/>
                    <a:pt x="401" y="1251"/>
                  </a:cubicBezTo>
                  <a:cubicBezTo>
                    <a:pt x="777" y="1426"/>
                    <a:pt x="1203" y="1301"/>
                    <a:pt x="1454" y="1552"/>
                  </a:cubicBezTo>
                  <a:cubicBezTo>
                    <a:pt x="1755" y="1852"/>
                    <a:pt x="1880" y="2128"/>
                    <a:pt x="2356" y="2228"/>
                  </a:cubicBezTo>
                  <a:cubicBezTo>
                    <a:pt x="2488" y="2250"/>
                    <a:pt x="2621" y="2259"/>
                    <a:pt x="2753" y="2259"/>
                  </a:cubicBezTo>
                  <a:cubicBezTo>
                    <a:pt x="3072" y="2259"/>
                    <a:pt x="3391" y="2206"/>
                    <a:pt x="3710" y="2153"/>
                  </a:cubicBezTo>
                  <a:cubicBezTo>
                    <a:pt x="4537" y="2003"/>
                    <a:pt x="4411" y="1401"/>
                    <a:pt x="3785" y="1075"/>
                  </a:cubicBezTo>
                  <a:cubicBezTo>
                    <a:pt x="3083" y="674"/>
                    <a:pt x="2482" y="349"/>
                    <a:pt x="1680" y="173"/>
                  </a:cubicBezTo>
                  <a:cubicBezTo>
                    <a:pt x="1479" y="123"/>
                    <a:pt x="1304" y="98"/>
                    <a:pt x="1103" y="48"/>
                  </a:cubicBezTo>
                  <a:cubicBezTo>
                    <a:pt x="994" y="18"/>
                    <a:pt x="881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740027" y="2691729"/>
              <a:ext cx="478045" cy="473691"/>
            </a:xfrm>
            <a:custGeom>
              <a:avLst/>
              <a:gdLst/>
              <a:ahLst/>
              <a:cxnLst/>
              <a:rect l="l" t="t" r="r" b="b"/>
              <a:pathLst>
                <a:path w="9224" h="9140" extrusionOk="0">
                  <a:moveTo>
                    <a:pt x="301" y="1"/>
                  </a:moveTo>
                  <a:cubicBezTo>
                    <a:pt x="176" y="1179"/>
                    <a:pt x="151" y="2356"/>
                    <a:pt x="76" y="3509"/>
                  </a:cubicBezTo>
                  <a:cubicBezTo>
                    <a:pt x="1" y="4788"/>
                    <a:pt x="51" y="6091"/>
                    <a:pt x="427" y="7319"/>
                  </a:cubicBezTo>
                  <a:cubicBezTo>
                    <a:pt x="527" y="7695"/>
                    <a:pt x="677" y="8096"/>
                    <a:pt x="928" y="8397"/>
                  </a:cubicBezTo>
                  <a:cubicBezTo>
                    <a:pt x="1452" y="9003"/>
                    <a:pt x="2400" y="9140"/>
                    <a:pt x="3364" y="9140"/>
                  </a:cubicBezTo>
                  <a:cubicBezTo>
                    <a:pt x="4153" y="9140"/>
                    <a:pt x="4953" y="9048"/>
                    <a:pt x="5539" y="9048"/>
                  </a:cubicBezTo>
                  <a:lnTo>
                    <a:pt x="8722" y="9048"/>
                  </a:lnTo>
                  <a:cubicBezTo>
                    <a:pt x="8747" y="8998"/>
                    <a:pt x="8747" y="8948"/>
                    <a:pt x="8773" y="8898"/>
                  </a:cubicBezTo>
                  <a:cubicBezTo>
                    <a:pt x="8873" y="8472"/>
                    <a:pt x="9148" y="7419"/>
                    <a:pt x="9224" y="6993"/>
                  </a:cubicBezTo>
                  <a:lnTo>
                    <a:pt x="7194" y="6818"/>
                  </a:lnTo>
                  <a:cubicBezTo>
                    <a:pt x="6617" y="6768"/>
                    <a:pt x="6016" y="6717"/>
                    <a:pt x="5439" y="6667"/>
                  </a:cubicBezTo>
                  <a:cubicBezTo>
                    <a:pt x="4963" y="6642"/>
                    <a:pt x="4261" y="6742"/>
                    <a:pt x="4186" y="6116"/>
                  </a:cubicBezTo>
                  <a:cubicBezTo>
                    <a:pt x="4136" y="5915"/>
                    <a:pt x="4186" y="5665"/>
                    <a:pt x="4086" y="5464"/>
                  </a:cubicBezTo>
                  <a:cubicBezTo>
                    <a:pt x="3960" y="5164"/>
                    <a:pt x="3610" y="5013"/>
                    <a:pt x="3509" y="4687"/>
                  </a:cubicBezTo>
                  <a:cubicBezTo>
                    <a:pt x="3459" y="4462"/>
                    <a:pt x="3559" y="4161"/>
                    <a:pt x="3585" y="3910"/>
                  </a:cubicBezTo>
                  <a:cubicBezTo>
                    <a:pt x="3610" y="3560"/>
                    <a:pt x="3760" y="3234"/>
                    <a:pt x="3910" y="2908"/>
                  </a:cubicBezTo>
                  <a:cubicBezTo>
                    <a:pt x="4161" y="2331"/>
                    <a:pt x="4336" y="1730"/>
                    <a:pt x="4437" y="1128"/>
                  </a:cubicBezTo>
                  <a:lnTo>
                    <a:pt x="4336" y="112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316740" y="3132038"/>
              <a:ext cx="641712" cy="23477"/>
            </a:xfrm>
            <a:custGeom>
              <a:avLst/>
              <a:gdLst/>
              <a:ahLst/>
              <a:cxnLst/>
              <a:rect l="l" t="t" r="r" b="b"/>
              <a:pathLst>
                <a:path w="12382" h="453" extrusionOk="0">
                  <a:moveTo>
                    <a:pt x="426" y="1"/>
                  </a:moveTo>
                  <a:cubicBezTo>
                    <a:pt x="176" y="1"/>
                    <a:pt x="0" y="201"/>
                    <a:pt x="0" y="452"/>
                  </a:cubicBezTo>
                  <a:lnTo>
                    <a:pt x="12381" y="452"/>
                  </a:lnTo>
                  <a:lnTo>
                    <a:pt x="12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427129" y="2773561"/>
              <a:ext cx="757336" cy="358534"/>
            </a:xfrm>
            <a:custGeom>
              <a:avLst/>
              <a:gdLst/>
              <a:ahLst/>
              <a:cxnLst/>
              <a:rect l="l" t="t" r="r" b="b"/>
              <a:pathLst>
                <a:path w="14613" h="6918" extrusionOk="0">
                  <a:moveTo>
                    <a:pt x="2758" y="1"/>
                  </a:moveTo>
                  <a:cubicBezTo>
                    <a:pt x="2507" y="1"/>
                    <a:pt x="2281" y="151"/>
                    <a:pt x="2206" y="376"/>
                  </a:cubicBezTo>
                  <a:lnTo>
                    <a:pt x="1" y="6918"/>
                  </a:lnTo>
                  <a:lnTo>
                    <a:pt x="12382" y="6918"/>
                  </a:lnTo>
                  <a:lnTo>
                    <a:pt x="14487" y="702"/>
                  </a:lnTo>
                  <a:cubicBezTo>
                    <a:pt x="14612" y="351"/>
                    <a:pt x="14312" y="1"/>
                    <a:pt x="139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424537" y="3103482"/>
              <a:ext cx="644303" cy="52033"/>
            </a:xfrm>
            <a:custGeom>
              <a:avLst/>
              <a:gdLst/>
              <a:ahLst/>
              <a:cxnLst/>
              <a:rect l="l" t="t" r="r" b="b"/>
              <a:pathLst>
                <a:path w="12432" h="1004" extrusionOk="0">
                  <a:moveTo>
                    <a:pt x="12432" y="0"/>
                  </a:moveTo>
                  <a:lnTo>
                    <a:pt x="1" y="552"/>
                  </a:lnTo>
                  <a:lnTo>
                    <a:pt x="1" y="1003"/>
                  </a:lnTo>
                  <a:lnTo>
                    <a:pt x="12231" y="1003"/>
                  </a:lnTo>
                  <a:cubicBezTo>
                    <a:pt x="12332" y="1003"/>
                    <a:pt x="12432" y="903"/>
                    <a:pt x="12432" y="777"/>
                  </a:cubicBezTo>
                  <a:lnTo>
                    <a:pt x="1243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86953" y="2925513"/>
              <a:ext cx="48976" cy="35190"/>
            </a:xfrm>
            <a:custGeom>
              <a:avLst/>
              <a:gdLst/>
              <a:ahLst/>
              <a:cxnLst/>
              <a:rect l="l" t="t" r="r" b="b"/>
              <a:pathLst>
                <a:path w="945" h="679" extrusionOk="0">
                  <a:moveTo>
                    <a:pt x="501" y="1"/>
                  </a:moveTo>
                  <a:cubicBezTo>
                    <a:pt x="376" y="26"/>
                    <a:pt x="226" y="76"/>
                    <a:pt x="151" y="201"/>
                  </a:cubicBezTo>
                  <a:cubicBezTo>
                    <a:pt x="0" y="477"/>
                    <a:pt x="226" y="678"/>
                    <a:pt x="476" y="678"/>
                  </a:cubicBezTo>
                  <a:cubicBezTo>
                    <a:pt x="486" y="678"/>
                    <a:pt x="495" y="678"/>
                    <a:pt x="505" y="678"/>
                  </a:cubicBezTo>
                  <a:cubicBezTo>
                    <a:pt x="928" y="678"/>
                    <a:pt x="944" y="124"/>
                    <a:pt x="552" y="26"/>
                  </a:cubicBezTo>
                  <a:cubicBezTo>
                    <a:pt x="552" y="26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389452" y="2938521"/>
              <a:ext cx="22130" cy="35138"/>
            </a:xfrm>
            <a:custGeom>
              <a:avLst/>
              <a:gdLst/>
              <a:ahLst/>
              <a:cxnLst/>
              <a:rect l="l" t="t" r="r" b="b"/>
              <a:pathLst>
                <a:path w="427" h="678" extrusionOk="0">
                  <a:moveTo>
                    <a:pt x="427" y="1"/>
                  </a:moveTo>
                  <a:lnTo>
                    <a:pt x="84" y="545"/>
                  </a:lnTo>
                  <a:lnTo>
                    <a:pt x="84" y="545"/>
                  </a:lnTo>
                  <a:cubicBezTo>
                    <a:pt x="98" y="530"/>
                    <a:pt x="112" y="516"/>
                    <a:pt x="126" y="502"/>
                  </a:cubicBezTo>
                  <a:cubicBezTo>
                    <a:pt x="176" y="402"/>
                    <a:pt x="227" y="326"/>
                    <a:pt x="277" y="251"/>
                  </a:cubicBezTo>
                  <a:cubicBezTo>
                    <a:pt x="327" y="176"/>
                    <a:pt x="402" y="101"/>
                    <a:pt x="427" y="1"/>
                  </a:cubicBezTo>
                  <a:close/>
                  <a:moveTo>
                    <a:pt x="84" y="545"/>
                  </a:moveTo>
                  <a:cubicBezTo>
                    <a:pt x="50" y="582"/>
                    <a:pt x="19" y="623"/>
                    <a:pt x="1" y="677"/>
                  </a:cubicBezTo>
                  <a:lnTo>
                    <a:pt x="84" y="54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507665" y="3536017"/>
              <a:ext cx="24721" cy="215649"/>
            </a:xfrm>
            <a:custGeom>
              <a:avLst/>
              <a:gdLst/>
              <a:ahLst/>
              <a:cxnLst/>
              <a:rect l="l" t="t" r="r" b="b"/>
              <a:pathLst>
                <a:path w="477" h="4161" fill="none" extrusionOk="0">
                  <a:moveTo>
                    <a:pt x="51" y="4161"/>
                  </a:moveTo>
                  <a:cubicBezTo>
                    <a:pt x="1" y="3559"/>
                    <a:pt x="51" y="2983"/>
                    <a:pt x="226" y="2406"/>
                  </a:cubicBezTo>
                  <a:cubicBezTo>
                    <a:pt x="352" y="2005"/>
                    <a:pt x="477" y="1629"/>
                    <a:pt x="377" y="1203"/>
                  </a:cubicBezTo>
                  <a:cubicBezTo>
                    <a:pt x="276" y="777"/>
                    <a:pt x="226" y="426"/>
                    <a:pt x="377" y="0"/>
                  </a:cubicBez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334732" y="3151551"/>
              <a:ext cx="2802160" cy="52036"/>
            </a:xfrm>
            <a:custGeom>
              <a:avLst/>
              <a:gdLst/>
              <a:ahLst/>
              <a:cxnLst/>
              <a:rect l="l" t="t" r="r" b="b"/>
              <a:pathLst>
                <a:path w="86719" h="979" extrusionOk="0">
                  <a:moveTo>
                    <a:pt x="1" y="1"/>
                  </a:moveTo>
                  <a:lnTo>
                    <a:pt x="1" y="978"/>
                  </a:lnTo>
                  <a:lnTo>
                    <a:pt x="86718" y="978"/>
                  </a:lnTo>
                  <a:lnTo>
                    <a:pt x="8671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393211" y="3163237"/>
              <a:ext cx="314378" cy="1170339"/>
            </a:xfrm>
            <a:custGeom>
              <a:avLst/>
              <a:gdLst/>
              <a:ahLst/>
              <a:cxnLst/>
              <a:rect l="l" t="t" r="r" b="b"/>
              <a:pathLst>
                <a:path w="6066" h="22582" extrusionOk="0">
                  <a:moveTo>
                    <a:pt x="5414" y="0"/>
                  </a:moveTo>
                  <a:lnTo>
                    <a:pt x="1" y="22582"/>
                  </a:lnTo>
                  <a:lnTo>
                    <a:pt x="677" y="22582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6703645" y="3163237"/>
              <a:ext cx="313082" cy="1170339"/>
            </a:xfrm>
            <a:custGeom>
              <a:avLst/>
              <a:gdLst/>
              <a:ahLst/>
              <a:cxnLst/>
              <a:rect l="l" t="t" r="r" b="b"/>
              <a:pathLst>
                <a:path w="6041" h="22582" extrusionOk="0">
                  <a:moveTo>
                    <a:pt x="5389" y="0"/>
                  </a:moveTo>
                  <a:lnTo>
                    <a:pt x="1" y="22582"/>
                  </a:lnTo>
                  <a:lnTo>
                    <a:pt x="652" y="2258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7114650" y="2511959"/>
              <a:ext cx="169554" cy="202985"/>
            </a:xfrm>
            <a:custGeom>
              <a:avLst/>
              <a:gdLst/>
              <a:ahLst/>
              <a:cxnLst/>
              <a:rect l="l" t="t" r="r" b="b"/>
              <a:pathLst>
                <a:path w="4022" h="4815" extrusionOk="0">
                  <a:moveTo>
                    <a:pt x="1587" y="0"/>
                  </a:moveTo>
                  <a:lnTo>
                    <a:pt x="1058" y="1481"/>
                  </a:lnTo>
                  <a:lnTo>
                    <a:pt x="0" y="2169"/>
                  </a:lnTo>
                  <a:lnTo>
                    <a:pt x="106" y="2963"/>
                  </a:lnTo>
                  <a:lnTo>
                    <a:pt x="4022" y="4815"/>
                  </a:lnTo>
                  <a:lnTo>
                    <a:pt x="3440" y="9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68" name="Google Shape;868;p31"/>
            <p:cNvGrpSpPr/>
            <p:nvPr/>
          </p:nvGrpSpPr>
          <p:grpSpPr>
            <a:xfrm>
              <a:off x="6988000" y="2125378"/>
              <a:ext cx="244243" cy="467604"/>
              <a:chOff x="5990537" y="2792332"/>
              <a:chExt cx="144842" cy="277301"/>
            </a:xfrm>
          </p:grpSpPr>
          <p:sp>
            <p:nvSpPr>
              <p:cNvPr id="869" name="Google Shape;869;p31"/>
              <p:cNvSpPr/>
              <p:nvPr/>
            </p:nvSpPr>
            <p:spPr>
              <a:xfrm>
                <a:off x="6003630" y="2839324"/>
                <a:ext cx="126341" cy="23030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494" extrusionOk="0">
                    <a:moveTo>
                      <a:pt x="3509" y="0"/>
                    </a:moveTo>
                    <a:lnTo>
                      <a:pt x="1780" y="401"/>
                    </a:lnTo>
                    <a:cubicBezTo>
                      <a:pt x="677" y="652"/>
                      <a:pt x="1" y="1754"/>
                      <a:pt x="251" y="2832"/>
                    </a:cubicBezTo>
                    <a:lnTo>
                      <a:pt x="427" y="3484"/>
                    </a:lnTo>
                    <a:cubicBezTo>
                      <a:pt x="477" y="3759"/>
                      <a:pt x="602" y="3985"/>
                      <a:pt x="752" y="4186"/>
                    </a:cubicBezTo>
                    <a:lnTo>
                      <a:pt x="402" y="5815"/>
                    </a:lnTo>
                    <a:cubicBezTo>
                      <a:pt x="226" y="6566"/>
                      <a:pt x="727" y="7343"/>
                      <a:pt x="1504" y="7469"/>
                    </a:cubicBezTo>
                    <a:cubicBezTo>
                      <a:pt x="1588" y="7485"/>
                      <a:pt x="1672" y="7494"/>
                      <a:pt x="1754" y="7494"/>
                    </a:cubicBezTo>
                    <a:cubicBezTo>
                      <a:pt x="2411" y="7494"/>
                      <a:pt x="2997" y="6981"/>
                      <a:pt x="3108" y="6291"/>
                    </a:cubicBezTo>
                    <a:lnTo>
                      <a:pt x="3359" y="4461"/>
                    </a:lnTo>
                    <a:cubicBezTo>
                      <a:pt x="3860" y="4035"/>
                      <a:pt x="4111" y="3358"/>
                      <a:pt x="3935" y="2682"/>
                    </a:cubicBezTo>
                    <a:lnTo>
                      <a:pt x="3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5990537" y="2792332"/>
                <a:ext cx="144842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5482" extrusionOk="0">
                    <a:moveTo>
                      <a:pt x="3608" y="1"/>
                    </a:moveTo>
                    <a:cubicBezTo>
                      <a:pt x="3312" y="1"/>
                      <a:pt x="3017" y="100"/>
                      <a:pt x="2783" y="276"/>
                    </a:cubicBezTo>
                    <a:cubicBezTo>
                      <a:pt x="2582" y="426"/>
                      <a:pt x="2407" y="627"/>
                      <a:pt x="2181" y="752"/>
                    </a:cubicBezTo>
                    <a:cubicBezTo>
                      <a:pt x="1780" y="978"/>
                      <a:pt x="1304" y="877"/>
                      <a:pt x="903" y="1128"/>
                    </a:cubicBezTo>
                    <a:cubicBezTo>
                      <a:pt x="652" y="1303"/>
                      <a:pt x="427" y="1604"/>
                      <a:pt x="376" y="1905"/>
                    </a:cubicBezTo>
                    <a:cubicBezTo>
                      <a:pt x="351" y="2156"/>
                      <a:pt x="376" y="2406"/>
                      <a:pt x="326" y="2632"/>
                    </a:cubicBezTo>
                    <a:cubicBezTo>
                      <a:pt x="276" y="2933"/>
                      <a:pt x="51" y="3183"/>
                      <a:pt x="26" y="3509"/>
                    </a:cubicBezTo>
                    <a:cubicBezTo>
                      <a:pt x="1" y="3710"/>
                      <a:pt x="101" y="3910"/>
                      <a:pt x="176" y="4111"/>
                    </a:cubicBezTo>
                    <a:cubicBezTo>
                      <a:pt x="276" y="4411"/>
                      <a:pt x="402" y="4687"/>
                      <a:pt x="502" y="4963"/>
                    </a:cubicBezTo>
                    <a:cubicBezTo>
                      <a:pt x="552" y="5113"/>
                      <a:pt x="602" y="5464"/>
                      <a:pt x="828" y="5464"/>
                    </a:cubicBezTo>
                    <a:cubicBezTo>
                      <a:pt x="855" y="5476"/>
                      <a:pt x="882" y="5481"/>
                      <a:pt x="907" y="5481"/>
                    </a:cubicBezTo>
                    <a:cubicBezTo>
                      <a:pt x="1212" y="5481"/>
                      <a:pt x="1402" y="4718"/>
                      <a:pt x="1379" y="4486"/>
                    </a:cubicBezTo>
                    <a:cubicBezTo>
                      <a:pt x="1304" y="3760"/>
                      <a:pt x="1204" y="2832"/>
                      <a:pt x="2056" y="2557"/>
                    </a:cubicBezTo>
                    <a:cubicBezTo>
                      <a:pt x="2356" y="2456"/>
                      <a:pt x="2707" y="2456"/>
                      <a:pt x="3033" y="2406"/>
                    </a:cubicBezTo>
                    <a:cubicBezTo>
                      <a:pt x="3384" y="2331"/>
                      <a:pt x="3735" y="2206"/>
                      <a:pt x="4011" y="1980"/>
                    </a:cubicBezTo>
                    <a:cubicBezTo>
                      <a:pt x="4211" y="1830"/>
                      <a:pt x="4361" y="1654"/>
                      <a:pt x="4487" y="1454"/>
                    </a:cubicBezTo>
                    <a:cubicBezTo>
                      <a:pt x="4637" y="1178"/>
                      <a:pt x="4712" y="877"/>
                      <a:pt x="4612" y="577"/>
                    </a:cubicBezTo>
                    <a:cubicBezTo>
                      <a:pt x="4487" y="276"/>
                      <a:pt x="4186" y="75"/>
                      <a:pt x="3860" y="25"/>
                    </a:cubicBezTo>
                    <a:cubicBezTo>
                      <a:pt x="3777" y="9"/>
                      <a:pt x="3693" y="1"/>
                      <a:pt x="3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6064482" y="2971017"/>
                <a:ext cx="45484" cy="4471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55" extrusionOk="0">
                    <a:moveTo>
                      <a:pt x="1479" y="1"/>
                    </a:moveTo>
                    <a:cubicBezTo>
                      <a:pt x="1125" y="89"/>
                      <a:pt x="808" y="178"/>
                      <a:pt x="458" y="178"/>
                    </a:cubicBezTo>
                    <a:cubicBezTo>
                      <a:pt x="313" y="178"/>
                      <a:pt x="162" y="163"/>
                      <a:pt x="1" y="126"/>
                    </a:cubicBezTo>
                    <a:lnTo>
                      <a:pt x="1" y="126"/>
                    </a:lnTo>
                    <a:cubicBezTo>
                      <a:pt x="402" y="602"/>
                      <a:pt x="903" y="953"/>
                      <a:pt x="1229" y="1454"/>
                    </a:cubicBezTo>
                    <a:lnTo>
                      <a:pt x="1354" y="502"/>
                    </a:lnTo>
                    <a:cubicBezTo>
                      <a:pt x="1379" y="327"/>
                      <a:pt x="1429" y="176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6082983" y="2929434"/>
                <a:ext cx="28520" cy="1899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18" extrusionOk="0">
                    <a:moveTo>
                      <a:pt x="902" y="0"/>
                    </a:moveTo>
                    <a:cubicBezTo>
                      <a:pt x="902" y="0"/>
                      <a:pt x="877" y="25"/>
                      <a:pt x="902" y="25"/>
                    </a:cubicBezTo>
                    <a:lnTo>
                      <a:pt x="0" y="276"/>
                    </a:lnTo>
                    <a:cubicBezTo>
                      <a:pt x="25" y="426"/>
                      <a:pt x="150" y="577"/>
                      <a:pt x="301" y="602"/>
                    </a:cubicBezTo>
                    <a:cubicBezTo>
                      <a:pt x="338" y="613"/>
                      <a:pt x="376" y="618"/>
                      <a:pt x="413" y="618"/>
                    </a:cubicBezTo>
                    <a:cubicBezTo>
                      <a:pt x="548" y="618"/>
                      <a:pt x="673" y="550"/>
                      <a:pt x="752" y="452"/>
                    </a:cubicBezTo>
                    <a:cubicBezTo>
                      <a:pt x="852" y="351"/>
                      <a:pt x="927" y="17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73" name="Google Shape;873;p31"/>
          <p:cNvCxnSpPr/>
          <p:nvPr/>
        </p:nvCxnSpPr>
        <p:spPr>
          <a:xfrm>
            <a:off x="3613800" y="4604000"/>
            <a:ext cx="55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4" name="Google Shape;874;p31"/>
          <p:cNvGrpSpPr/>
          <p:nvPr/>
        </p:nvGrpSpPr>
        <p:grpSpPr>
          <a:xfrm>
            <a:off x="6654800" y="3474"/>
            <a:ext cx="711420" cy="1050883"/>
            <a:chOff x="6034650" y="3474"/>
            <a:chExt cx="711420" cy="1050883"/>
          </a:xfrm>
        </p:grpSpPr>
        <p:sp>
          <p:nvSpPr>
            <p:cNvPr id="875" name="Google Shape;875;p31"/>
            <p:cNvSpPr/>
            <p:nvPr/>
          </p:nvSpPr>
          <p:spPr>
            <a:xfrm>
              <a:off x="6289987" y="853551"/>
              <a:ext cx="200747" cy="200806"/>
            </a:xfrm>
            <a:custGeom>
              <a:avLst/>
              <a:gdLst/>
              <a:ahLst/>
              <a:cxnLst/>
              <a:rect l="l" t="t" r="r" b="b"/>
              <a:pathLst>
                <a:path w="3409" h="3410" extrusionOk="0">
                  <a:moveTo>
                    <a:pt x="1704" y="1"/>
                  </a:moveTo>
                  <a:cubicBezTo>
                    <a:pt x="752" y="1"/>
                    <a:pt x="0" y="752"/>
                    <a:pt x="0" y="1705"/>
                  </a:cubicBezTo>
                  <a:cubicBezTo>
                    <a:pt x="0" y="2657"/>
                    <a:pt x="752" y="3409"/>
                    <a:pt x="1704" y="3409"/>
                  </a:cubicBezTo>
                  <a:cubicBezTo>
                    <a:pt x="2657" y="3409"/>
                    <a:pt x="3409" y="2657"/>
                    <a:pt x="3409" y="1705"/>
                  </a:cubicBezTo>
                  <a:cubicBezTo>
                    <a:pt x="3409" y="752"/>
                    <a:pt x="265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6034650" y="558356"/>
              <a:ext cx="711420" cy="358743"/>
            </a:xfrm>
            <a:custGeom>
              <a:avLst/>
              <a:gdLst/>
              <a:ahLst/>
              <a:cxnLst/>
              <a:rect l="l" t="t" r="r" b="b"/>
              <a:pathLst>
                <a:path w="12081" h="6092" extrusionOk="0">
                  <a:moveTo>
                    <a:pt x="6041" y="1"/>
                  </a:moveTo>
                  <a:cubicBezTo>
                    <a:pt x="2707" y="1"/>
                    <a:pt x="0" y="2708"/>
                    <a:pt x="0" y="6041"/>
                  </a:cubicBezTo>
                  <a:lnTo>
                    <a:pt x="0" y="6091"/>
                  </a:lnTo>
                  <a:lnTo>
                    <a:pt x="12081" y="6091"/>
                  </a:lnTo>
                  <a:lnTo>
                    <a:pt x="12081" y="6041"/>
                  </a:lnTo>
                  <a:cubicBezTo>
                    <a:pt x="12081" y="2708"/>
                    <a:pt x="9374" y="1"/>
                    <a:pt x="6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6390331" y="3474"/>
              <a:ext cx="59" cy="554956"/>
            </a:xfrm>
            <a:custGeom>
              <a:avLst/>
              <a:gdLst/>
              <a:ahLst/>
              <a:cxnLst/>
              <a:rect l="l" t="t" r="r" b="b"/>
              <a:pathLst>
                <a:path w="1" h="9424" fill="none" extrusionOk="0">
                  <a:moveTo>
                    <a:pt x="0" y="0"/>
                  </a:moveTo>
                  <a:lnTo>
                    <a:pt x="0" y="9424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8" name="Google Shape;878;p31"/>
          <p:cNvCxnSpPr/>
          <p:nvPr/>
        </p:nvCxnSpPr>
        <p:spPr>
          <a:xfrm>
            <a:off x="946617" y="2239500"/>
            <a:ext cx="173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9" name="Google Shape;879;p31"/>
          <p:cNvGrpSpPr/>
          <p:nvPr/>
        </p:nvGrpSpPr>
        <p:grpSpPr>
          <a:xfrm>
            <a:off x="5620389" y="2174544"/>
            <a:ext cx="979405" cy="2692853"/>
            <a:chOff x="5620389" y="1910926"/>
            <a:chExt cx="979405" cy="2692853"/>
          </a:xfrm>
        </p:grpSpPr>
        <p:sp>
          <p:nvSpPr>
            <p:cNvPr id="880" name="Google Shape;880;p31"/>
            <p:cNvSpPr/>
            <p:nvPr/>
          </p:nvSpPr>
          <p:spPr>
            <a:xfrm>
              <a:off x="6162017" y="4173678"/>
              <a:ext cx="155945" cy="284578"/>
            </a:xfrm>
            <a:custGeom>
              <a:avLst/>
              <a:gdLst/>
              <a:ahLst/>
              <a:cxnLst/>
              <a:rect l="l" t="t" r="r" b="b"/>
              <a:pathLst>
                <a:path w="3009" h="5491" extrusionOk="0">
                  <a:moveTo>
                    <a:pt x="1331" y="0"/>
                  </a:moveTo>
                  <a:cubicBezTo>
                    <a:pt x="899" y="0"/>
                    <a:pt x="570" y="188"/>
                    <a:pt x="427" y="579"/>
                  </a:cubicBezTo>
                  <a:cubicBezTo>
                    <a:pt x="1" y="1732"/>
                    <a:pt x="527" y="3962"/>
                    <a:pt x="828" y="5290"/>
                  </a:cubicBezTo>
                  <a:cubicBezTo>
                    <a:pt x="1007" y="5271"/>
                    <a:pt x="1189" y="5262"/>
                    <a:pt x="1374" y="5262"/>
                  </a:cubicBezTo>
                  <a:cubicBezTo>
                    <a:pt x="1912" y="5262"/>
                    <a:pt x="2467" y="5342"/>
                    <a:pt x="3008" y="5491"/>
                  </a:cubicBezTo>
                  <a:cubicBezTo>
                    <a:pt x="3008" y="4238"/>
                    <a:pt x="2983" y="3010"/>
                    <a:pt x="2908" y="1757"/>
                  </a:cubicBezTo>
                  <a:cubicBezTo>
                    <a:pt x="2883" y="930"/>
                    <a:pt x="2557" y="178"/>
                    <a:pt x="1630" y="27"/>
                  </a:cubicBezTo>
                  <a:cubicBezTo>
                    <a:pt x="1526" y="9"/>
                    <a:pt x="1426" y="0"/>
                    <a:pt x="13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56794" y="2952722"/>
              <a:ext cx="619582" cy="1379561"/>
            </a:xfrm>
            <a:custGeom>
              <a:avLst/>
              <a:gdLst/>
              <a:ahLst/>
              <a:cxnLst/>
              <a:rect l="l" t="t" r="r" b="b"/>
              <a:pathLst>
                <a:path w="11955" h="26619" extrusionOk="0">
                  <a:moveTo>
                    <a:pt x="3842" y="0"/>
                  </a:moveTo>
                  <a:cubicBezTo>
                    <a:pt x="3521" y="0"/>
                    <a:pt x="3201" y="53"/>
                    <a:pt x="2907" y="178"/>
                  </a:cubicBezTo>
                  <a:cubicBezTo>
                    <a:pt x="2005" y="554"/>
                    <a:pt x="1303" y="1280"/>
                    <a:pt x="551" y="1907"/>
                  </a:cubicBezTo>
                  <a:cubicBezTo>
                    <a:pt x="451" y="2408"/>
                    <a:pt x="351" y="2909"/>
                    <a:pt x="251" y="3386"/>
                  </a:cubicBezTo>
                  <a:cubicBezTo>
                    <a:pt x="0" y="4564"/>
                    <a:pt x="326" y="5942"/>
                    <a:pt x="902" y="6970"/>
                  </a:cubicBezTo>
                  <a:cubicBezTo>
                    <a:pt x="1103" y="7371"/>
                    <a:pt x="1353" y="7722"/>
                    <a:pt x="1529" y="8123"/>
                  </a:cubicBezTo>
                  <a:cubicBezTo>
                    <a:pt x="1779" y="8749"/>
                    <a:pt x="1830" y="9426"/>
                    <a:pt x="2030" y="10052"/>
                  </a:cubicBezTo>
                  <a:cubicBezTo>
                    <a:pt x="2231" y="10679"/>
                    <a:pt x="2556" y="11230"/>
                    <a:pt x="2857" y="11807"/>
                  </a:cubicBezTo>
                  <a:cubicBezTo>
                    <a:pt x="4060" y="13962"/>
                    <a:pt x="5489" y="16519"/>
                    <a:pt x="5764" y="19000"/>
                  </a:cubicBezTo>
                  <a:cubicBezTo>
                    <a:pt x="5840" y="19802"/>
                    <a:pt x="5714" y="20679"/>
                    <a:pt x="5689" y="21481"/>
                  </a:cubicBezTo>
                  <a:cubicBezTo>
                    <a:pt x="5639" y="22408"/>
                    <a:pt x="6090" y="23110"/>
                    <a:pt x="6191" y="23987"/>
                  </a:cubicBezTo>
                  <a:cubicBezTo>
                    <a:pt x="6291" y="24814"/>
                    <a:pt x="6291" y="25692"/>
                    <a:pt x="6266" y="26544"/>
                  </a:cubicBezTo>
                  <a:cubicBezTo>
                    <a:pt x="6266" y="26569"/>
                    <a:pt x="6291" y="26619"/>
                    <a:pt x="6341" y="26619"/>
                  </a:cubicBezTo>
                  <a:lnTo>
                    <a:pt x="11704" y="26619"/>
                  </a:lnTo>
                  <a:cubicBezTo>
                    <a:pt x="11729" y="26619"/>
                    <a:pt x="11754" y="26594"/>
                    <a:pt x="11754" y="26544"/>
                  </a:cubicBezTo>
                  <a:cubicBezTo>
                    <a:pt x="11830" y="25992"/>
                    <a:pt x="11855" y="25516"/>
                    <a:pt x="11855" y="25516"/>
                  </a:cubicBezTo>
                  <a:cubicBezTo>
                    <a:pt x="11955" y="24739"/>
                    <a:pt x="11955" y="24088"/>
                    <a:pt x="11754" y="23336"/>
                  </a:cubicBezTo>
                  <a:cubicBezTo>
                    <a:pt x="11654" y="23010"/>
                    <a:pt x="11579" y="22684"/>
                    <a:pt x="11504" y="22358"/>
                  </a:cubicBezTo>
                  <a:cubicBezTo>
                    <a:pt x="11404" y="21832"/>
                    <a:pt x="11353" y="21306"/>
                    <a:pt x="11303" y="20779"/>
                  </a:cubicBezTo>
                  <a:cubicBezTo>
                    <a:pt x="11228" y="20002"/>
                    <a:pt x="11228" y="19200"/>
                    <a:pt x="11153" y="18423"/>
                  </a:cubicBezTo>
                  <a:cubicBezTo>
                    <a:pt x="11078" y="17646"/>
                    <a:pt x="10952" y="16869"/>
                    <a:pt x="10827" y="16118"/>
                  </a:cubicBezTo>
                  <a:cubicBezTo>
                    <a:pt x="10426" y="13812"/>
                    <a:pt x="10025" y="11481"/>
                    <a:pt x="9474" y="9200"/>
                  </a:cubicBezTo>
                  <a:cubicBezTo>
                    <a:pt x="9198" y="8072"/>
                    <a:pt x="8872" y="6920"/>
                    <a:pt x="8496" y="5817"/>
                  </a:cubicBezTo>
                  <a:cubicBezTo>
                    <a:pt x="8045" y="4488"/>
                    <a:pt x="7494" y="3210"/>
                    <a:pt x="6792" y="1982"/>
                  </a:cubicBezTo>
                  <a:cubicBezTo>
                    <a:pt x="6366" y="1255"/>
                    <a:pt x="5865" y="478"/>
                    <a:pt x="4988" y="203"/>
                  </a:cubicBezTo>
                  <a:cubicBezTo>
                    <a:pt x="4630" y="79"/>
                    <a:pt x="4234" y="0"/>
                    <a:pt x="3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097080" y="2305370"/>
              <a:ext cx="502714" cy="862129"/>
            </a:xfrm>
            <a:custGeom>
              <a:avLst/>
              <a:gdLst/>
              <a:ahLst/>
              <a:cxnLst/>
              <a:rect l="l" t="t" r="r" b="b"/>
              <a:pathLst>
                <a:path w="9700" h="16635" extrusionOk="0">
                  <a:moveTo>
                    <a:pt x="1617" y="0"/>
                  </a:moveTo>
                  <a:cubicBezTo>
                    <a:pt x="1143" y="0"/>
                    <a:pt x="668" y="230"/>
                    <a:pt x="427" y="639"/>
                  </a:cubicBezTo>
                  <a:cubicBezTo>
                    <a:pt x="0" y="1365"/>
                    <a:pt x="401" y="1992"/>
                    <a:pt x="552" y="2719"/>
                  </a:cubicBezTo>
                  <a:cubicBezTo>
                    <a:pt x="777" y="3721"/>
                    <a:pt x="953" y="4724"/>
                    <a:pt x="1153" y="5726"/>
                  </a:cubicBezTo>
                  <a:cubicBezTo>
                    <a:pt x="1279" y="6428"/>
                    <a:pt x="1429" y="7105"/>
                    <a:pt x="1655" y="7781"/>
                  </a:cubicBezTo>
                  <a:cubicBezTo>
                    <a:pt x="2532" y="10363"/>
                    <a:pt x="5138" y="12218"/>
                    <a:pt x="5489" y="14974"/>
                  </a:cubicBezTo>
                  <a:cubicBezTo>
                    <a:pt x="5564" y="15375"/>
                    <a:pt x="5665" y="15802"/>
                    <a:pt x="6016" y="15977"/>
                  </a:cubicBezTo>
                  <a:cubicBezTo>
                    <a:pt x="6141" y="16052"/>
                    <a:pt x="6266" y="16077"/>
                    <a:pt x="6417" y="16127"/>
                  </a:cubicBezTo>
                  <a:cubicBezTo>
                    <a:pt x="7068" y="16253"/>
                    <a:pt x="7745" y="16403"/>
                    <a:pt x="8422" y="16553"/>
                  </a:cubicBezTo>
                  <a:cubicBezTo>
                    <a:pt x="8587" y="16598"/>
                    <a:pt x="8761" y="16635"/>
                    <a:pt x="8934" y="16635"/>
                  </a:cubicBezTo>
                  <a:cubicBezTo>
                    <a:pt x="9049" y="16635"/>
                    <a:pt x="9163" y="16619"/>
                    <a:pt x="9274" y="16578"/>
                  </a:cubicBezTo>
                  <a:cubicBezTo>
                    <a:pt x="9524" y="16453"/>
                    <a:pt x="9700" y="16077"/>
                    <a:pt x="9524" y="15852"/>
                  </a:cubicBezTo>
                  <a:cubicBezTo>
                    <a:pt x="9449" y="15776"/>
                    <a:pt x="9324" y="15726"/>
                    <a:pt x="9199" y="15676"/>
                  </a:cubicBezTo>
                  <a:cubicBezTo>
                    <a:pt x="8697" y="15501"/>
                    <a:pt x="7695" y="15350"/>
                    <a:pt x="7369" y="14899"/>
                  </a:cubicBezTo>
                  <a:cubicBezTo>
                    <a:pt x="7043" y="14448"/>
                    <a:pt x="7118" y="13796"/>
                    <a:pt x="6993" y="13270"/>
                  </a:cubicBezTo>
                  <a:cubicBezTo>
                    <a:pt x="6993" y="13270"/>
                    <a:pt x="6993" y="13245"/>
                    <a:pt x="6993" y="13245"/>
                  </a:cubicBezTo>
                  <a:cubicBezTo>
                    <a:pt x="6843" y="12644"/>
                    <a:pt x="6542" y="12067"/>
                    <a:pt x="6391" y="11466"/>
                  </a:cubicBezTo>
                  <a:cubicBezTo>
                    <a:pt x="6091" y="10263"/>
                    <a:pt x="5965" y="8909"/>
                    <a:pt x="5138" y="7932"/>
                  </a:cubicBezTo>
                  <a:cubicBezTo>
                    <a:pt x="4888" y="7631"/>
                    <a:pt x="4587" y="7355"/>
                    <a:pt x="4437" y="7004"/>
                  </a:cubicBezTo>
                  <a:cubicBezTo>
                    <a:pt x="4336" y="6679"/>
                    <a:pt x="4361" y="6328"/>
                    <a:pt x="4386" y="5977"/>
                  </a:cubicBezTo>
                  <a:cubicBezTo>
                    <a:pt x="4462" y="4674"/>
                    <a:pt x="4111" y="3571"/>
                    <a:pt x="3710" y="2368"/>
                  </a:cubicBezTo>
                  <a:cubicBezTo>
                    <a:pt x="3409" y="1516"/>
                    <a:pt x="3058" y="438"/>
                    <a:pt x="2106" y="87"/>
                  </a:cubicBezTo>
                  <a:cubicBezTo>
                    <a:pt x="1950" y="29"/>
                    <a:pt x="1784" y="0"/>
                    <a:pt x="16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5702222" y="4245197"/>
              <a:ext cx="165015" cy="272813"/>
            </a:xfrm>
            <a:custGeom>
              <a:avLst/>
              <a:gdLst/>
              <a:ahLst/>
              <a:cxnLst/>
              <a:rect l="l" t="t" r="r" b="b"/>
              <a:pathLst>
                <a:path w="3184" h="5264" extrusionOk="0">
                  <a:moveTo>
                    <a:pt x="1883" y="0"/>
                  </a:moveTo>
                  <a:cubicBezTo>
                    <a:pt x="1448" y="0"/>
                    <a:pt x="1073" y="202"/>
                    <a:pt x="802" y="577"/>
                  </a:cubicBezTo>
                  <a:cubicBezTo>
                    <a:pt x="76" y="1680"/>
                    <a:pt x="25" y="3810"/>
                    <a:pt x="0" y="5088"/>
                  </a:cubicBezTo>
                  <a:cubicBezTo>
                    <a:pt x="205" y="5067"/>
                    <a:pt x="412" y="5055"/>
                    <a:pt x="619" y="5055"/>
                  </a:cubicBezTo>
                  <a:cubicBezTo>
                    <a:pt x="1124" y="5055"/>
                    <a:pt x="1634" y="5122"/>
                    <a:pt x="2131" y="5264"/>
                  </a:cubicBezTo>
                  <a:cubicBezTo>
                    <a:pt x="2431" y="4086"/>
                    <a:pt x="2732" y="2883"/>
                    <a:pt x="3008" y="1680"/>
                  </a:cubicBezTo>
                  <a:cubicBezTo>
                    <a:pt x="3183" y="903"/>
                    <a:pt x="3058" y="176"/>
                    <a:pt x="2156" y="26"/>
                  </a:cubicBezTo>
                  <a:cubicBezTo>
                    <a:pt x="2063" y="9"/>
                    <a:pt x="1972" y="0"/>
                    <a:pt x="18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682735" y="4452913"/>
              <a:ext cx="335160" cy="150866"/>
            </a:xfrm>
            <a:custGeom>
              <a:avLst/>
              <a:gdLst/>
              <a:ahLst/>
              <a:cxnLst/>
              <a:rect l="l" t="t" r="r" b="b"/>
              <a:pathLst>
                <a:path w="6467" h="2911" extrusionOk="0">
                  <a:moveTo>
                    <a:pt x="2944" y="1"/>
                  </a:moveTo>
                  <a:cubicBezTo>
                    <a:pt x="2865" y="1"/>
                    <a:pt x="2729" y="180"/>
                    <a:pt x="2682" y="203"/>
                  </a:cubicBezTo>
                  <a:cubicBezTo>
                    <a:pt x="2582" y="278"/>
                    <a:pt x="2482" y="354"/>
                    <a:pt x="2356" y="404"/>
                  </a:cubicBezTo>
                  <a:cubicBezTo>
                    <a:pt x="2131" y="504"/>
                    <a:pt x="1880" y="554"/>
                    <a:pt x="1630" y="579"/>
                  </a:cubicBezTo>
                  <a:cubicBezTo>
                    <a:pt x="1564" y="587"/>
                    <a:pt x="1497" y="590"/>
                    <a:pt x="1429" y="590"/>
                  </a:cubicBezTo>
                  <a:cubicBezTo>
                    <a:pt x="1052" y="590"/>
                    <a:pt x="637" y="481"/>
                    <a:pt x="276" y="354"/>
                  </a:cubicBezTo>
                  <a:cubicBezTo>
                    <a:pt x="276" y="704"/>
                    <a:pt x="226" y="1055"/>
                    <a:pt x="151" y="1406"/>
                  </a:cubicBezTo>
                  <a:cubicBezTo>
                    <a:pt x="51" y="1807"/>
                    <a:pt x="0" y="2258"/>
                    <a:pt x="376" y="2509"/>
                  </a:cubicBezTo>
                  <a:cubicBezTo>
                    <a:pt x="677" y="2735"/>
                    <a:pt x="1103" y="2785"/>
                    <a:pt x="1479" y="2810"/>
                  </a:cubicBezTo>
                  <a:cubicBezTo>
                    <a:pt x="2381" y="2860"/>
                    <a:pt x="3309" y="2910"/>
                    <a:pt x="4211" y="2910"/>
                  </a:cubicBezTo>
                  <a:lnTo>
                    <a:pt x="4386" y="2910"/>
                  </a:lnTo>
                  <a:cubicBezTo>
                    <a:pt x="4988" y="2910"/>
                    <a:pt x="5589" y="2885"/>
                    <a:pt x="6116" y="2559"/>
                  </a:cubicBezTo>
                  <a:cubicBezTo>
                    <a:pt x="6116" y="2559"/>
                    <a:pt x="6141" y="2534"/>
                    <a:pt x="6141" y="2534"/>
                  </a:cubicBezTo>
                  <a:cubicBezTo>
                    <a:pt x="6341" y="2409"/>
                    <a:pt x="6467" y="2208"/>
                    <a:pt x="6467" y="1983"/>
                  </a:cubicBezTo>
                  <a:cubicBezTo>
                    <a:pt x="6467" y="1782"/>
                    <a:pt x="6316" y="1607"/>
                    <a:pt x="6141" y="1481"/>
                  </a:cubicBezTo>
                  <a:cubicBezTo>
                    <a:pt x="5990" y="1381"/>
                    <a:pt x="5790" y="1306"/>
                    <a:pt x="5589" y="1281"/>
                  </a:cubicBezTo>
                  <a:cubicBezTo>
                    <a:pt x="5264" y="1181"/>
                    <a:pt x="4963" y="1131"/>
                    <a:pt x="4637" y="1055"/>
                  </a:cubicBezTo>
                  <a:cubicBezTo>
                    <a:pt x="4411" y="1030"/>
                    <a:pt x="4186" y="980"/>
                    <a:pt x="3960" y="905"/>
                  </a:cubicBezTo>
                  <a:cubicBezTo>
                    <a:pt x="3735" y="830"/>
                    <a:pt x="3509" y="679"/>
                    <a:pt x="3334" y="529"/>
                  </a:cubicBezTo>
                  <a:cubicBezTo>
                    <a:pt x="3234" y="429"/>
                    <a:pt x="3158" y="329"/>
                    <a:pt x="3083" y="228"/>
                  </a:cubicBezTo>
                  <a:cubicBezTo>
                    <a:pt x="3058" y="178"/>
                    <a:pt x="3008" y="28"/>
                    <a:pt x="2958" y="3"/>
                  </a:cubicBezTo>
                  <a:cubicBezTo>
                    <a:pt x="2953" y="1"/>
                    <a:pt x="2949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173730" y="4409846"/>
              <a:ext cx="315673" cy="140242"/>
            </a:xfrm>
            <a:custGeom>
              <a:avLst/>
              <a:gdLst/>
              <a:ahLst/>
              <a:cxnLst/>
              <a:rect l="l" t="t" r="r" b="b"/>
              <a:pathLst>
                <a:path w="6091" h="2706" extrusionOk="0">
                  <a:moveTo>
                    <a:pt x="2840" y="0"/>
                  </a:moveTo>
                  <a:cubicBezTo>
                    <a:pt x="2772" y="0"/>
                    <a:pt x="2694" y="45"/>
                    <a:pt x="2632" y="107"/>
                  </a:cubicBezTo>
                  <a:cubicBezTo>
                    <a:pt x="2456" y="232"/>
                    <a:pt x="2231" y="282"/>
                    <a:pt x="2030" y="307"/>
                  </a:cubicBezTo>
                  <a:cubicBezTo>
                    <a:pt x="1790" y="349"/>
                    <a:pt x="1549" y="369"/>
                    <a:pt x="1308" y="369"/>
                  </a:cubicBezTo>
                  <a:cubicBezTo>
                    <a:pt x="973" y="369"/>
                    <a:pt x="637" y="330"/>
                    <a:pt x="301" y="257"/>
                  </a:cubicBezTo>
                  <a:lnTo>
                    <a:pt x="301" y="257"/>
                  </a:lnTo>
                  <a:cubicBezTo>
                    <a:pt x="376" y="533"/>
                    <a:pt x="251" y="784"/>
                    <a:pt x="176" y="1059"/>
                  </a:cubicBezTo>
                  <a:cubicBezTo>
                    <a:pt x="25" y="1611"/>
                    <a:pt x="0" y="2488"/>
                    <a:pt x="702" y="2663"/>
                  </a:cubicBezTo>
                  <a:cubicBezTo>
                    <a:pt x="820" y="2693"/>
                    <a:pt x="942" y="2703"/>
                    <a:pt x="1064" y="2703"/>
                  </a:cubicBezTo>
                  <a:cubicBezTo>
                    <a:pt x="1255" y="2703"/>
                    <a:pt x="1447" y="2679"/>
                    <a:pt x="1629" y="2663"/>
                  </a:cubicBezTo>
                  <a:cubicBezTo>
                    <a:pt x="1814" y="2649"/>
                    <a:pt x="2000" y="2643"/>
                    <a:pt x="2187" y="2643"/>
                  </a:cubicBezTo>
                  <a:cubicBezTo>
                    <a:pt x="2810" y="2643"/>
                    <a:pt x="3438" y="2705"/>
                    <a:pt x="4053" y="2705"/>
                  </a:cubicBezTo>
                  <a:cubicBezTo>
                    <a:pt x="4526" y="2705"/>
                    <a:pt x="4991" y="2669"/>
                    <a:pt x="5439" y="2538"/>
                  </a:cubicBezTo>
                  <a:cubicBezTo>
                    <a:pt x="5714" y="2463"/>
                    <a:pt x="6040" y="2262"/>
                    <a:pt x="6090" y="2012"/>
                  </a:cubicBezTo>
                  <a:cubicBezTo>
                    <a:pt x="6090" y="1962"/>
                    <a:pt x="6090" y="1886"/>
                    <a:pt x="6090" y="1836"/>
                  </a:cubicBezTo>
                  <a:cubicBezTo>
                    <a:pt x="6015" y="1561"/>
                    <a:pt x="5689" y="1435"/>
                    <a:pt x="5389" y="1360"/>
                  </a:cubicBezTo>
                  <a:cubicBezTo>
                    <a:pt x="5138" y="1310"/>
                    <a:pt x="4862" y="1260"/>
                    <a:pt x="4612" y="1210"/>
                  </a:cubicBezTo>
                  <a:cubicBezTo>
                    <a:pt x="4411" y="1134"/>
                    <a:pt x="4261" y="1034"/>
                    <a:pt x="4085" y="959"/>
                  </a:cubicBezTo>
                  <a:cubicBezTo>
                    <a:pt x="3659" y="733"/>
                    <a:pt x="3283" y="558"/>
                    <a:pt x="3008" y="132"/>
                  </a:cubicBezTo>
                  <a:cubicBezTo>
                    <a:pt x="2983" y="82"/>
                    <a:pt x="2933" y="32"/>
                    <a:pt x="2882" y="7"/>
                  </a:cubicBezTo>
                  <a:cubicBezTo>
                    <a:pt x="2869" y="2"/>
                    <a:pt x="2855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620389" y="2885919"/>
              <a:ext cx="435184" cy="1491039"/>
            </a:xfrm>
            <a:custGeom>
              <a:avLst/>
              <a:gdLst/>
              <a:ahLst/>
              <a:cxnLst/>
              <a:rect l="l" t="t" r="r" b="b"/>
              <a:pathLst>
                <a:path w="8397" h="28770" extrusionOk="0">
                  <a:moveTo>
                    <a:pt x="3635" y="1"/>
                  </a:moveTo>
                  <a:cubicBezTo>
                    <a:pt x="3304" y="1"/>
                    <a:pt x="2977" y="81"/>
                    <a:pt x="2682" y="264"/>
                  </a:cubicBezTo>
                  <a:cubicBezTo>
                    <a:pt x="2156" y="564"/>
                    <a:pt x="1880" y="1066"/>
                    <a:pt x="1604" y="1592"/>
                  </a:cubicBezTo>
                  <a:cubicBezTo>
                    <a:pt x="1454" y="1918"/>
                    <a:pt x="1304" y="2219"/>
                    <a:pt x="1153" y="2544"/>
                  </a:cubicBezTo>
                  <a:cubicBezTo>
                    <a:pt x="802" y="3221"/>
                    <a:pt x="477" y="3923"/>
                    <a:pt x="276" y="4650"/>
                  </a:cubicBezTo>
                  <a:cubicBezTo>
                    <a:pt x="51" y="5402"/>
                    <a:pt x="0" y="6204"/>
                    <a:pt x="201" y="6930"/>
                  </a:cubicBezTo>
                  <a:cubicBezTo>
                    <a:pt x="351" y="7407"/>
                    <a:pt x="627" y="7657"/>
                    <a:pt x="827" y="8058"/>
                  </a:cubicBezTo>
                  <a:cubicBezTo>
                    <a:pt x="1103" y="8584"/>
                    <a:pt x="1279" y="9161"/>
                    <a:pt x="1304" y="9737"/>
                  </a:cubicBezTo>
                  <a:cubicBezTo>
                    <a:pt x="1329" y="10138"/>
                    <a:pt x="1254" y="10564"/>
                    <a:pt x="1254" y="10965"/>
                  </a:cubicBezTo>
                  <a:cubicBezTo>
                    <a:pt x="1203" y="11918"/>
                    <a:pt x="1404" y="12845"/>
                    <a:pt x="1629" y="13747"/>
                  </a:cubicBezTo>
                  <a:cubicBezTo>
                    <a:pt x="1730" y="14098"/>
                    <a:pt x="1855" y="14449"/>
                    <a:pt x="1855" y="14825"/>
                  </a:cubicBezTo>
                  <a:cubicBezTo>
                    <a:pt x="1880" y="15126"/>
                    <a:pt x="1830" y="15427"/>
                    <a:pt x="1805" y="15752"/>
                  </a:cubicBezTo>
                  <a:cubicBezTo>
                    <a:pt x="1755" y="16554"/>
                    <a:pt x="1905" y="17382"/>
                    <a:pt x="1955" y="18209"/>
                  </a:cubicBezTo>
                  <a:cubicBezTo>
                    <a:pt x="2005" y="19036"/>
                    <a:pt x="1830" y="19712"/>
                    <a:pt x="1529" y="20489"/>
                  </a:cubicBezTo>
                  <a:cubicBezTo>
                    <a:pt x="1329" y="20991"/>
                    <a:pt x="1203" y="21517"/>
                    <a:pt x="1203" y="22043"/>
                  </a:cubicBezTo>
                  <a:cubicBezTo>
                    <a:pt x="1203" y="22845"/>
                    <a:pt x="1329" y="23697"/>
                    <a:pt x="1103" y="24474"/>
                  </a:cubicBezTo>
                  <a:cubicBezTo>
                    <a:pt x="1028" y="24725"/>
                    <a:pt x="928" y="24950"/>
                    <a:pt x="827" y="25176"/>
                  </a:cubicBezTo>
                  <a:cubicBezTo>
                    <a:pt x="426" y="26179"/>
                    <a:pt x="251" y="27256"/>
                    <a:pt x="101" y="28309"/>
                  </a:cubicBezTo>
                  <a:cubicBezTo>
                    <a:pt x="76" y="28359"/>
                    <a:pt x="126" y="28434"/>
                    <a:pt x="176" y="28434"/>
                  </a:cubicBezTo>
                  <a:cubicBezTo>
                    <a:pt x="552" y="28484"/>
                    <a:pt x="1830" y="28735"/>
                    <a:pt x="1930" y="28735"/>
                  </a:cubicBezTo>
                  <a:cubicBezTo>
                    <a:pt x="2128" y="28760"/>
                    <a:pt x="2322" y="28770"/>
                    <a:pt x="2513" y="28770"/>
                  </a:cubicBezTo>
                  <a:cubicBezTo>
                    <a:pt x="3155" y="28770"/>
                    <a:pt x="3769" y="28661"/>
                    <a:pt x="4389" y="28661"/>
                  </a:cubicBezTo>
                  <a:cubicBezTo>
                    <a:pt x="4686" y="28661"/>
                    <a:pt x="4984" y="28686"/>
                    <a:pt x="5289" y="28760"/>
                  </a:cubicBezTo>
                  <a:cubicBezTo>
                    <a:pt x="5339" y="28760"/>
                    <a:pt x="5389" y="28735"/>
                    <a:pt x="5414" y="28685"/>
                  </a:cubicBezTo>
                  <a:cubicBezTo>
                    <a:pt x="6291" y="26279"/>
                    <a:pt x="6968" y="23823"/>
                    <a:pt x="7419" y="21316"/>
                  </a:cubicBezTo>
                  <a:cubicBezTo>
                    <a:pt x="7569" y="20590"/>
                    <a:pt x="7469" y="19888"/>
                    <a:pt x="7494" y="19186"/>
                  </a:cubicBezTo>
                  <a:cubicBezTo>
                    <a:pt x="7494" y="18910"/>
                    <a:pt x="7594" y="18509"/>
                    <a:pt x="7670" y="18259"/>
                  </a:cubicBezTo>
                  <a:cubicBezTo>
                    <a:pt x="8071" y="16830"/>
                    <a:pt x="8396" y="15477"/>
                    <a:pt x="8146" y="13998"/>
                  </a:cubicBezTo>
                  <a:cubicBezTo>
                    <a:pt x="8071" y="13522"/>
                    <a:pt x="8021" y="13046"/>
                    <a:pt x="7970" y="12569"/>
                  </a:cubicBezTo>
                  <a:cubicBezTo>
                    <a:pt x="7845" y="11266"/>
                    <a:pt x="7795" y="9938"/>
                    <a:pt x="7720" y="8635"/>
                  </a:cubicBezTo>
                  <a:cubicBezTo>
                    <a:pt x="7670" y="7356"/>
                    <a:pt x="7494" y="6128"/>
                    <a:pt x="7294" y="4875"/>
                  </a:cubicBezTo>
                  <a:cubicBezTo>
                    <a:pt x="7244" y="4424"/>
                    <a:pt x="7294" y="4023"/>
                    <a:pt x="7143" y="3572"/>
                  </a:cubicBezTo>
                  <a:cubicBezTo>
                    <a:pt x="6943" y="2970"/>
                    <a:pt x="6717" y="2394"/>
                    <a:pt x="6391" y="1893"/>
                  </a:cubicBezTo>
                  <a:cubicBezTo>
                    <a:pt x="5940" y="1116"/>
                    <a:pt x="5264" y="439"/>
                    <a:pt x="4411" y="138"/>
                  </a:cubicBezTo>
                  <a:cubicBezTo>
                    <a:pt x="4158" y="50"/>
                    <a:pt x="3895" y="1"/>
                    <a:pt x="3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713882" y="2231415"/>
              <a:ext cx="478097" cy="829271"/>
            </a:xfrm>
            <a:custGeom>
              <a:avLst/>
              <a:gdLst/>
              <a:ahLst/>
              <a:cxnLst/>
              <a:rect l="l" t="t" r="r" b="b"/>
              <a:pathLst>
                <a:path w="9225" h="16001" extrusionOk="0">
                  <a:moveTo>
                    <a:pt x="5703" y="0"/>
                  </a:moveTo>
                  <a:cubicBezTo>
                    <a:pt x="5565" y="0"/>
                    <a:pt x="5427" y="19"/>
                    <a:pt x="5289" y="60"/>
                  </a:cubicBezTo>
                  <a:cubicBezTo>
                    <a:pt x="5114" y="111"/>
                    <a:pt x="4963" y="186"/>
                    <a:pt x="4838" y="286"/>
                  </a:cubicBezTo>
                  <a:cubicBezTo>
                    <a:pt x="3785" y="938"/>
                    <a:pt x="2883" y="1840"/>
                    <a:pt x="2357" y="2968"/>
                  </a:cubicBezTo>
                  <a:cubicBezTo>
                    <a:pt x="1931" y="3920"/>
                    <a:pt x="1705" y="4923"/>
                    <a:pt x="1530" y="5925"/>
                  </a:cubicBezTo>
                  <a:cubicBezTo>
                    <a:pt x="1405" y="6523"/>
                    <a:pt x="366" y="13620"/>
                    <a:pt x="8" y="13620"/>
                  </a:cubicBezTo>
                  <a:cubicBezTo>
                    <a:pt x="6" y="13620"/>
                    <a:pt x="3" y="13620"/>
                    <a:pt x="1" y="13619"/>
                  </a:cubicBezTo>
                  <a:lnTo>
                    <a:pt x="1" y="13619"/>
                  </a:lnTo>
                  <a:cubicBezTo>
                    <a:pt x="402" y="13745"/>
                    <a:pt x="828" y="13845"/>
                    <a:pt x="1254" y="13995"/>
                  </a:cubicBezTo>
                  <a:cubicBezTo>
                    <a:pt x="1831" y="14221"/>
                    <a:pt x="2432" y="14447"/>
                    <a:pt x="3008" y="14697"/>
                  </a:cubicBezTo>
                  <a:cubicBezTo>
                    <a:pt x="4161" y="15173"/>
                    <a:pt x="5289" y="15700"/>
                    <a:pt x="6517" y="16000"/>
                  </a:cubicBezTo>
                  <a:cubicBezTo>
                    <a:pt x="6668" y="15875"/>
                    <a:pt x="6793" y="15750"/>
                    <a:pt x="6918" y="15524"/>
                  </a:cubicBezTo>
                  <a:cubicBezTo>
                    <a:pt x="7194" y="14898"/>
                    <a:pt x="7420" y="14171"/>
                    <a:pt x="7520" y="13494"/>
                  </a:cubicBezTo>
                  <a:cubicBezTo>
                    <a:pt x="7896" y="11013"/>
                    <a:pt x="8096" y="8331"/>
                    <a:pt x="8723" y="5900"/>
                  </a:cubicBezTo>
                  <a:cubicBezTo>
                    <a:pt x="9024" y="4797"/>
                    <a:pt x="9224" y="3544"/>
                    <a:pt x="8898" y="2416"/>
                  </a:cubicBezTo>
                  <a:cubicBezTo>
                    <a:pt x="8723" y="1865"/>
                    <a:pt x="8372" y="1364"/>
                    <a:pt x="7946" y="963"/>
                  </a:cubicBezTo>
                  <a:cubicBezTo>
                    <a:pt x="7394" y="487"/>
                    <a:pt x="6718" y="186"/>
                    <a:pt x="6041" y="35"/>
                  </a:cubicBezTo>
                  <a:cubicBezTo>
                    <a:pt x="5928" y="13"/>
                    <a:pt x="5816" y="0"/>
                    <a:pt x="5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5838574" y="2420422"/>
              <a:ext cx="622277" cy="841605"/>
            </a:xfrm>
            <a:custGeom>
              <a:avLst/>
              <a:gdLst/>
              <a:ahLst/>
              <a:cxnLst/>
              <a:rect l="l" t="t" r="r" b="b"/>
              <a:pathLst>
                <a:path w="12007" h="16239" extrusionOk="0">
                  <a:moveTo>
                    <a:pt x="1913" y="0"/>
                  </a:moveTo>
                  <a:cubicBezTo>
                    <a:pt x="1827" y="0"/>
                    <a:pt x="1741" y="8"/>
                    <a:pt x="1655" y="23"/>
                  </a:cubicBezTo>
                  <a:cubicBezTo>
                    <a:pt x="928" y="148"/>
                    <a:pt x="402" y="774"/>
                    <a:pt x="201" y="1476"/>
                  </a:cubicBezTo>
                  <a:cubicBezTo>
                    <a:pt x="1" y="2178"/>
                    <a:pt x="51" y="2905"/>
                    <a:pt x="126" y="3632"/>
                  </a:cubicBezTo>
                  <a:cubicBezTo>
                    <a:pt x="227" y="4308"/>
                    <a:pt x="327" y="5010"/>
                    <a:pt x="653" y="5637"/>
                  </a:cubicBezTo>
                  <a:cubicBezTo>
                    <a:pt x="953" y="6238"/>
                    <a:pt x="1404" y="6739"/>
                    <a:pt x="1755" y="7316"/>
                  </a:cubicBezTo>
                  <a:cubicBezTo>
                    <a:pt x="2056" y="7867"/>
                    <a:pt x="2232" y="8469"/>
                    <a:pt x="2507" y="9045"/>
                  </a:cubicBezTo>
                  <a:cubicBezTo>
                    <a:pt x="2983" y="10048"/>
                    <a:pt x="3811" y="10524"/>
                    <a:pt x="4738" y="10950"/>
                  </a:cubicBezTo>
                  <a:cubicBezTo>
                    <a:pt x="5039" y="11075"/>
                    <a:pt x="5364" y="11226"/>
                    <a:pt x="5690" y="11376"/>
                  </a:cubicBezTo>
                  <a:cubicBezTo>
                    <a:pt x="7144" y="12053"/>
                    <a:pt x="8547" y="12880"/>
                    <a:pt x="9826" y="13882"/>
                  </a:cubicBezTo>
                  <a:cubicBezTo>
                    <a:pt x="9450" y="14233"/>
                    <a:pt x="9099" y="14684"/>
                    <a:pt x="9074" y="15186"/>
                  </a:cubicBezTo>
                  <a:cubicBezTo>
                    <a:pt x="9049" y="15700"/>
                    <a:pt x="9432" y="16239"/>
                    <a:pt x="9918" y="16239"/>
                  </a:cubicBezTo>
                  <a:cubicBezTo>
                    <a:pt x="9929" y="16239"/>
                    <a:pt x="9940" y="16239"/>
                    <a:pt x="9951" y="16238"/>
                  </a:cubicBezTo>
                  <a:cubicBezTo>
                    <a:pt x="10252" y="15912"/>
                    <a:pt x="10302" y="15436"/>
                    <a:pt x="10502" y="15035"/>
                  </a:cubicBezTo>
                  <a:cubicBezTo>
                    <a:pt x="10778" y="14534"/>
                    <a:pt x="11630" y="14534"/>
                    <a:pt x="11806" y="14158"/>
                  </a:cubicBezTo>
                  <a:cubicBezTo>
                    <a:pt x="12006" y="13757"/>
                    <a:pt x="11555" y="13206"/>
                    <a:pt x="11329" y="12930"/>
                  </a:cubicBezTo>
                  <a:cubicBezTo>
                    <a:pt x="10703" y="12103"/>
                    <a:pt x="9700" y="11627"/>
                    <a:pt x="9049" y="10825"/>
                  </a:cubicBezTo>
                  <a:cubicBezTo>
                    <a:pt x="8823" y="10549"/>
                    <a:pt x="8673" y="10198"/>
                    <a:pt x="8472" y="9897"/>
                  </a:cubicBezTo>
                  <a:cubicBezTo>
                    <a:pt x="8121" y="9396"/>
                    <a:pt x="7695" y="8970"/>
                    <a:pt x="7194" y="8669"/>
                  </a:cubicBezTo>
                  <a:cubicBezTo>
                    <a:pt x="6217" y="8043"/>
                    <a:pt x="5866" y="7165"/>
                    <a:pt x="5389" y="6138"/>
                  </a:cubicBezTo>
                  <a:cubicBezTo>
                    <a:pt x="5239" y="5837"/>
                    <a:pt x="5089" y="5511"/>
                    <a:pt x="4988" y="5160"/>
                  </a:cubicBezTo>
                  <a:cubicBezTo>
                    <a:pt x="4888" y="4734"/>
                    <a:pt x="4888" y="4283"/>
                    <a:pt x="4838" y="3832"/>
                  </a:cubicBezTo>
                  <a:cubicBezTo>
                    <a:pt x="4738" y="3206"/>
                    <a:pt x="4487" y="2604"/>
                    <a:pt x="4212" y="2028"/>
                  </a:cubicBezTo>
                  <a:cubicBezTo>
                    <a:pt x="3961" y="1501"/>
                    <a:pt x="3660" y="975"/>
                    <a:pt x="3234" y="574"/>
                  </a:cubicBezTo>
                  <a:cubicBezTo>
                    <a:pt x="2872" y="233"/>
                    <a:pt x="2400" y="0"/>
                    <a:pt x="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6026960" y="2233643"/>
              <a:ext cx="288413" cy="336041"/>
            </a:xfrm>
            <a:custGeom>
              <a:avLst/>
              <a:gdLst/>
              <a:ahLst/>
              <a:cxnLst/>
              <a:rect l="l" t="t" r="r" b="b"/>
              <a:pathLst>
                <a:path w="5565" h="6484" extrusionOk="0">
                  <a:moveTo>
                    <a:pt x="1772" y="1"/>
                  </a:moveTo>
                  <a:cubicBezTo>
                    <a:pt x="1596" y="1"/>
                    <a:pt x="1421" y="29"/>
                    <a:pt x="1253" y="93"/>
                  </a:cubicBezTo>
                  <a:cubicBezTo>
                    <a:pt x="1028" y="168"/>
                    <a:pt x="827" y="343"/>
                    <a:pt x="677" y="544"/>
                  </a:cubicBezTo>
                  <a:cubicBezTo>
                    <a:pt x="526" y="719"/>
                    <a:pt x="401" y="970"/>
                    <a:pt x="351" y="1195"/>
                  </a:cubicBezTo>
                  <a:cubicBezTo>
                    <a:pt x="0" y="2449"/>
                    <a:pt x="476" y="3977"/>
                    <a:pt x="1003" y="5105"/>
                  </a:cubicBezTo>
                  <a:cubicBezTo>
                    <a:pt x="1203" y="5506"/>
                    <a:pt x="1278" y="6208"/>
                    <a:pt x="1729" y="6434"/>
                  </a:cubicBezTo>
                  <a:cubicBezTo>
                    <a:pt x="1805" y="6469"/>
                    <a:pt x="1875" y="6483"/>
                    <a:pt x="1942" y="6483"/>
                  </a:cubicBezTo>
                  <a:cubicBezTo>
                    <a:pt x="2161" y="6483"/>
                    <a:pt x="2339" y="6323"/>
                    <a:pt x="2531" y="6208"/>
                  </a:cubicBezTo>
                  <a:cubicBezTo>
                    <a:pt x="2857" y="6058"/>
                    <a:pt x="3183" y="5932"/>
                    <a:pt x="3509" y="5757"/>
                  </a:cubicBezTo>
                  <a:cubicBezTo>
                    <a:pt x="4186" y="5406"/>
                    <a:pt x="4887" y="5005"/>
                    <a:pt x="5564" y="4604"/>
                  </a:cubicBezTo>
                  <a:cubicBezTo>
                    <a:pt x="5188" y="2900"/>
                    <a:pt x="4386" y="1170"/>
                    <a:pt x="2857" y="318"/>
                  </a:cubicBezTo>
                  <a:cubicBezTo>
                    <a:pt x="2533" y="130"/>
                    <a:pt x="2150" y="1"/>
                    <a:pt x="1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5919111" y="1982031"/>
              <a:ext cx="250735" cy="359207"/>
            </a:xfrm>
            <a:custGeom>
              <a:avLst/>
              <a:gdLst/>
              <a:ahLst/>
              <a:cxnLst/>
              <a:rect l="l" t="t" r="r" b="b"/>
              <a:pathLst>
                <a:path w="4838" h="6931" extrusionOk="0">
                  <a:moveTo>
                    <a:pt x="3339" y="0"/>
                  </a:moveTo>
                  <a:cubicBezTo>
                    <a:pt x="2575" y="0"/>
                    <a:pt x="1711" y="469"/>
                    <a:pt x="1429" y="1163"/>
                  </a:cubicBezTo>
                  <a:cubicBezTo>
                    <a:pt x="1229" y="1690"/>
                    <a:pt x="1229" y="2241"/>
                    <a:pt x="1179" y="2792"/>
                  </a:cubicBezTo>
                  <a:cubicBezTo>
                    <a:pt x="1129" y="3294"/>
                    <a:pt x="1028" y="3770"/>
                    <a:pt x="903" y="4196"/>
                  </a:cubicBezTo>
                  <a:cubicBezTo>
                    <a:pt x="728" y="4772"/>
                    <a:pt x="502" y="5299"/>
                    <a:pt x="277" y="5900"/>
                  </a:cubicBezTo>
                  <a:cubicBezTo>
                    <a:pt x="1" y="6702"/>
                    <a:pt x="978" y="6928"/>
                    <a:pt x="1605" y="6928"/>
                  </a:cubicBezTo>
                  <a:cubicBezTo>
                    <a:pt x="1647" y="6930"/>
                    <a:pt x="1688" y="6931"/>
                    <a:pt x="1730" y="6931"/>
                  </a:cubicBezTo>
                  <a:cubicBezTo>
                    <a:pt x="2161" y="6931"/>
                    <a:pt x="2574" y="6819"/>
                    <a:pt x="3008" y="6727"/>
                  </a:cubicBezTo>
                  <a:cubicBezTo>
                    <a:pt x="3084" y="6727"/>
                    <a:pt x="3184" y="6702"/>
                    <a:pt x="3259" y="6627"/>
                  </a:cubicBezTo>
                  <a:cubicBezTo>
                    <a:pt x="3284" y="6552"/>
                    <a:pt x="3309" y="6477"/>
                    <a:pt x="3309" y="6401"/>
                  </a:cubicBezTo>
                  <a:cubicBezTo>
                    <a:pt x="3359" y="5725"/>
                    <a:pt x="3409" y="4772"/>
                    <a:pt x="3785" y="4171"/>
                  </a:cubicBezTo>
                  <a:cubicBezTo>
                    <a:pt x="4011" y="3845"/>
                    <a:pt x="4337" y="3544"/>
                    <a:pt x="4387" y="3118"/>
                  </a:cubicBezTo>
                  <a:cubicBezTo>
                    <a:pt x="4487" y="2266"/>
                    <a:pt x="4838" y="311"/>
                    <a:pt x="3685" y="35"/>
                  </a:cubicBezTo>
                  <a:cubicBezTo>
                    <a:pt x="3574" y="12"/>
                    <a:pt x="3457" y="0"/>
                    <a:pt x="33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5955493" y="1910926"/>
              <a:ext cx="223474" cy="222127"/>
            </a:xfrm>
            <a:custGeom>
              <a:avLst/>
              <a:gdLst/>
              <a:ahLst/>
              <a:cxnLst/>
              <a:rect l="l" t="t" r="r" b="b"/>
              <a:pathLst>
                <a:path w="4312" h="4286" extrusionOk="0">
                  <a:moveTo>
                    <a:pt x="3254" y="0"/>
                  </a:moveTo>
                  <a:cubicBezTo>
                    <a:pt x="2939" y="0"/>
                    <a:pt x="2632" y="102"/>
                    <a:pt x="2407" y="305"/>
                  </a:cubicBezTo>
                  <a:cubicBezTo>
                    <a:pt x="2281" y="405"/>
                    <a:pt x="2181" y="530"/>
                    <a:pt x="2056" y="605"/>
                  </a:cubicBezTo>
                  <a:cubicBezTo>
                    <a:pt x="1981" y="630"/>
                    <a:pt x="1905" y="630"/>
                    <a:pt x="1830" y="655"/>
                  </a:cubicBezTo>
                  <a:cubicBezTo>
                    <a:pt x="1154" y="756"/>
                    <a:pt x="552" y="1182"/>
                    <a:pt x="176" y="1758"/>
                  </a:cubicBezTo>
                  <a:cubicBezTo>
                    <a:pt x="101" y="1884"/>
                    <a:pt x="26" y="2034"/>
                    <a:pt x="26" y="2184"/>
                  </a:cubicBezTo>
                  <a:cubicBezTo>
                    <a:pt x="1" y="2285"/>
                    <a:pt x="26" y="2410"/>
                    <a:pt x="26" y="2535"/>
                  </a:cubicBezTo>
                  <a:cubicBezTo>
                    <a:pt x="76" y="2811"/>
                    <a:pt x="126" y="3087"/>
                    <a:pt x="201" y="3362"/>
                  </a:cubicBezTo>
                  <a:cubicBezTo>
                    <a:pt x="226" y="3488"/>
                    <a:pt x="276" y="3613"/>
                    <a:pt x="276" y="3738"/>
                  </a:cubicBezTo>
                  <a:cubicBezTo>
                    <a:pt x="276" y="3838"/>
                    <a:pt x="251" y="3939"/>
                    <a:pt x="301" y="4039"/>
                  </a:cubicBezTo>
                  <a:cubicBezTo>
                    <a:pt x="354" y="4216"/>
                    <a:pt x="453" y="4285"/>
                    <a:pt x="565" y="4285"/>
                  </a:cubicBezTo>
                  <a:cubicBezTo>
                    <a:pt x="721" y="4285"/>
                    <a:pt x="901" y="4150"/>
                    <a:pt x="1003" y="3989"/>
                  </a:cubicBezTo>
                  <a:cubicBezTo>
                    <a:pt x="1128" y="3763"/>
                    <a:pt x="1229" y="3513"/>
                    <a:pt x="1304" y="3262"/>
                  </a:cubicBezTo>
                  <a:cubicBezTo>
                    <a:pt x="1429" y="2961"/>
                    <a:pt x="1580" y="2635"/>
                    <a:pt x="1855" y="2435"/>
                  </a:cubicBezTo>
                  <a:cubicBezTo>
                    <a:pt x="2106" y="2260"/>
                    <a:pt x="2432" y="2184"/>
                    <a:pt x="2758" y="2134"/>
                  </a:cubicBezTo>
                  <a:cubicBezTo>
                    <a:pt x="3108" y="2084"/>
                    <a:pt x="3585" y="2034"/>
                    <a:pt x="3810" y="1783"/>
                  </a:cubicBezTo>
                  <a:cubicBezTo>
                    <a:pt x="4086" y="1483"/>
                    <a:pt x="4311" y="1107"/>
                    <a:pt x="4261" y="706"/>
                  </a:cubicBezTo>
                  <a:cubicBezTo>
                    <a:pt x="4261" y="605"/>
                    <a:pt x="4236" y="505"/>
                    <a:pt x="4186" y="405"/>
                  </a:cubicBezTo>
                  <a:cubicBezTo>
                    <a:pt x="4136" y="330"/>
                    <a:pt x="4036" y="254"/>
                    <a:pt x="3961" y="179"/>
                  </a:cubicBezTo>
                  <a:cubicBezTo>
                    <a:pt x="3785" y="79"/>
                    <a:pt x="3560" y="4"/>
                    <a:pt x="3359" y="4"/>
                  </a:cubicBezTo>
                  <a:cubicBezTo>
                    <a:pt x="3324" y="1"/>
                    <a:pt x="3289" y="0"/>
                    <a:pt x="32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6013952" y="2883949"/>
              <a:ext cx="33842" cy="31614"/>
            </a:xfrm>
            <a:custGeom>
              <a:avLst/>
              <a:gdLst/>
              <a:ahLst/>
              <a:cxnLst/>
              <a:rect l="l" t="t" r="r" b="b"/>
              <a:pathLst>
                <a:path w="653" h="610" extrusionOk="0">
                  <a:moveTo>
                    <a:pt x="26" y="1"/>
                  </a:moveTo>
                  <a:cubicBezTo>
                    <a:pt x="0" y="101"/>
                    <a:pt x="0" y="201"/>
                    <a:pt x="26" y="277"/>
                  </a:cubicBezTo>
                  <a:cubicBezTo>
                    <a:pt x="51" y="427"/>
                    <a:pt x="176" y="527"/>
                    <a:pt x="326" y="577"/>
                  </a:cubicBezTo>
                  <a:cubicBezTo>
                    <a:pt x="351" y="602"/>
                    <a:pt x="376" y="602"/>
                    <a:pt x="401" y="602"/>
                  </a:cubicBezTo>
                  <a:cubicBezTo>
                    <a:pt x="420" y="607"/>
                    <a:pt x="437" y="609"/>
                    <a:pt x="454" y="609"/>
                  </a:cubicBezTo>
                  <a:cubicBezTo>
                    <a:pt x="529" y="609"/>
                    <a:pt x="591" y="568"/>
                    <a:pt x="652" y="52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810018" y="2382434"/>
              <a:ext cx="275404" cy="310646"/>
            </a:xfrm>
            <a:custGeom>
              <a:avLst/>
              <a:gdLst/>
              <a:ahLst/>
              <a:cxnLst/>
              <a:rect l="l" t="t" r="r" b="b"/>
              <a:pathLst>
                <a:path w="5314" h="5994" extrusionOk="0">
                  <a:moveTo>
                    <a:pt x="2594" y="1"/>
                  </a:moveTo>
                  <a:cubicBezTo>
                    <a:pt x="2492" y="1"/>
                    <a:pt x="2388" y="10"/>
                    <a:pt x="2281" y="29"/>
                  </a:cubicBezTo>
                  <a:cubicBezTo>
                    <a:pt x="1730" y="129"/>
                    <a:pt x="1279" y="505"/>
                    <a:pt x="878" y="906"/>
                  </a:cubicBezTo>
                  <a:cubicBezTo>
                    <a:pt x="427" y="1357"/>
                    <a:pt x="176" y="1808"/>
                    <a:pt x="51" y="2360"/>
                  </a:cubicBezTo>
                  <a:cubicBezTo>
                    <a:pt x="26" y="2585"/>
                    <a:pt x="1" y="2836"/>
                    <a:pt x="26" y="3086"/>
                  </a:cubicBezTo>
                  <a:cubicBezTo>
                    <a:pt x="51" y="4064"/>
                    <a:pt x="301" y="5041"/>
                    <a:pt x="527" y="5994"/>
                  </a:cubicBezTo>
                  <a:cubicBezTo>
                    <a:pt x="1053" y="5467"/>
                    <a:pt x="1805" y="5242"/>
                    <a:pt x="2507" y="5016"/>
                  </a:cubicBezTo>
                  <a:cubicBezTo>
                    <a:pt x="3284" y="4791"/>
                    <a:pt x="4036" y="4565"/>
                    <a:pt x="4788" y="4314"/>
                  </a:cubicBezTo>
                  <a:cubicBezTo>
                    <a:pt x="4988" y="4264"/>
                    <a:pt x="5239" y="4164"/>
                    <a:pt x="5289" y="3939"/>
                  </a:cubicBezTo>
                  <a:cubicBezTo>
                    <a:pt x="5314" y="3863"/>
                    <a:pt x="5314" y="3788"/>
                    <a:pt x="5314" y="3713"/>
                  </a:cubicBezTo>
                  <a:cubicBezTo>
                    <a:pt x="5172" y="2368"/>
                    <a:pt x="4231" y="1"/>
                    <a:pt x="2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6067228" y="2163109"/>
              <a:ext cx="69706" cy="97433"/>
            </a:xfrm>
            <a:custGeom>
              <a:avLst/>
              <a:gdLst/>
              <a:ahLst/>
              <a:cxnLst/>
              <a:rect l="l" t="t" r="r" b="b"/>
              <a:pathLst>
                <a:path w="1345" h="1880" extrusionOk="0">
                  <a:moveTo>
                    <a:pt x="1278" y="0"/>
                  </a:moveTo>
                  <a:cubicBezTo>
                    <a:pt x="1257" y="0"/>
                    <a:pt x="1225" y="15"/>
                    <a:pt x="1178" y="50"/>
                  </a:cubicBezTo>
                  <a:cubicBezTo>
                    <a:pt x="1078" y="150"/>
                    <a:pt x="952" y="175"/>
                    <a:pt x="802" y="201"/>
                  </a:cubicBezTo>
                  <a:cubicBezTo>
                    <a:pt x="744" y="212"/>
                    <a:pt x="684" y="217"/>
                    <a:pt x="624" y="217"/>
                  </a:cubicBezTo>
                  <a:cubicBezTo>
                    <a:pt x="423" y="217"/>
                    <a:pt x="212" y="164"/>
                    <a:pt x="0" y="125"/>
                  </a:cubicBezTo>
                  <a:lnTo>
                    <a:pt x="0" y="125"/>
                  </a:lnTo>
                  <a:cubicBezTo>
                    <a:pt x="0" y="125"/>
                    <a:pt x="0" y="125"/>
                    <a:pt x="25" y="150"/>
                  </a:cubicBezTo>
                  <a:cubicBezTo>
                    <a:pt x="50" y="201"/>
                    <a:pt x="100" y="276"/>
                    <a:pt x="100" y="301"/>
                  </a:cubicBezTo>
                  <a:cubicBezTo>
                    <a:pt x="150" y="401"/>
                    <a:pt x="201" y="501"/>
                    <a:pt x="226" y="602"/>
                  </a:cubicBezTo>
                  <a:cubicBezTo>
                    <a:pt x="369" y="1008"/>
                    <a:pt x="535" y="1415"/>
                    <a:pt x="529" y="1821"/>
                  </a:cubicBezTo>
                  <a:lnTo>
                    <a:pt x="529" y="1821"/>
                  </a:lnTo>
                  <a:cubicBezTo>
                    <a:pt x="549" y="1546"/>
                    <a:pt x="708" y="1310"/>
                    <a:pt x="802" y="1053"/>
                  </a:cubicBezTo>
                  <a:cubicBezTo>
                    <a:pt x="902" y="752"/>
                    <a:pt x="1078" y="501"/>
                    <a:pt x="1253" y="251"/>
                  </a:cubicBezTo>
                  <a:cubicBezTo>
                    <a:pt x="1292" y="155"/>
                    <a:pt x="1345" y="0"/>
                    <a:pt x="1278" y="0"/>
                  </a:cubicBezTo>
                  <a:close/>
                  <a:moveTo>
                    <a:pt x="529" y="1821"/>
                  </a:moveTo>
                  <a:cubicBezTo>
                    <a:pt x="527" y="1840"/>
                    <a:pt x="526" y="1860"/>
                    <a:pt x="526" y="1880"/>
                  </a:cubicBezTo>
                  <a:cubicBezTo>
                    <a:pt x="527" y="1860"/>
                    <a:pt x="528" y="1841"/>
                    <a:pt x="529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6091897" y="2108536"/>
              <a:ext cx="39025" cy="20057"/>
            </a:xfrm>
            <a:custGeom>
              <a:avLst/>
              <a:gdLst/>
              <a:ahLst/>
              <a:cxnLst/>
              <a:rect l="l" t="t" r="r" b="b"/>
              <a:pathLst>
                <a:path w="753" h="387" extrusionOk="0">
                  <a:moveTo>
                    <a:pt x="0" y="0"/>
                  </a:moveTo>
                  <a:cubicBezTo>
                    <a:pt x="0" y="51"/>
                    <a:pt x="25" y="101"/>
                    <a:pt x="50" y="151"/>
                  </a:cubicBezTo>
                  <a:cubicBezTo>
                    <a:pt x="100" y="226"/>
                    <a:pt x="151" y="301"/>
                    <a:pt x="226" y="326"/>
                  </a:cubicBezTo>
                  <a:cubicBezTo>
                    <a:pt x="299" y="363"/>
                    <a:pt x="373" y="386"/>
                    <a:pt x="436" y="386"/>
                  </a:cubicBezTo>
                  <a:cubicBezTo>
                    <a:pt x="459" y="386"/>
                    <a:pt x="481" y="383"/>
                    <a:pt x="501" y="376"/>
                  </a:cubicBezTo>
                  <a:cubicBezTo>
                    <a:pt x="627" y="326"/>
                    <a:pt x="702" y="226"/>
                    <a:pt x="752" y="101"/>
                  </a:cubicBezTo>
                  <a:cubicBezTo>
                    <a:pt x="752" y="76"/>
                    <a:pt x="752" y="51"/>
                    <a:pt x="727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46"/>
          <p:cNvGrpSpPr/>
          <p:nvPr/>
        </p:nvGrpSpPr>
        <p:grpSpPr>
          <a:xfrm>
            <a:off x="5433105" y="1064556"/>
            <a:ext cx="965018" cy="965018"/>
            <a:chOff x="9606175" y="880525"/>
            <a:chExt cx="1667562" cy="1667562"/>
          </a:xfrm>
        </p:grpSpPr>
        <p:sp>
          <p:nvSpPr>
            <p:cNvPr id="1294" name="Google Shape;1294;p46"/>
            <p:cNvSpPr/>
            <p:nvPr/>
          </p:nvSpPr>
          <p:spPr>
            <a:xfrm>
              <a:off x="9606175" y="880525"/>
              <a:ext cx="1667562" cy="1667562"/>
            </a:xfrm>
            <a:custGeom>
              <a:avLst/>
              <a:gdLst/>
              <a:ahLst/>
              <a:cxnLst/>
              <a:rect l="l" t="t" r="r" b="b"/>
              <a:pathLst>
                <a:path w="80152" h="80152" extrusionOk="0">
                  <a:moveTo>
                    <a:pt x="40076" y="1"/>
                  </a:moveTo>
                  <a:cubicBezTo>
                    <a:pt x="17946" y="1"/>
                    <a:pt x="1" y="17946"/>
                    <a:pt x="1" y="40076"/>
                  </a:cubicBezTo>
                  <a:cubicBezTo>
                    <a:pt x="1" y="62207"/>
                    <a:pt x="17946" y="80152"/>
                    <a:pt x="40076" y="80152"/>
                  </a:cubicBezTo>
                  <a:cubicBezTo>
                    <a:pt x="62207" y="80152"/>
                    <a:pt x="80152" y="62207"/>
                    <a:pt x="80152" y="40076"/>
                  </a:cubicBezTo>
                  <a:cubicBezTo>
                    <a:pt x="80152" y="17946"/>
                    <a:pt x="62207" y="1"/>
                    <a:pt x="40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9792860" y="1067210"/>
              <a:ext cx="1294217" cy="1294217"/>
            </a:xfrm>
            <a:custGeom>
              <a:avLst/>
              <a:gdLst/>
              <a:ahLst/>
              <a:cxnLst/>
              <a:rect l="l" t="t" r="r" b="b"/>
              <a:pathLst>
                <a:path w="62207" h="62207" extrusionOk="0">
                  <a:moveTo>
                    <a:pt x="31103" y="0"/>
                  </a:moveTo>
                  <a:cubicBezTo>
                    <a:pt x="13935" y="0"/>
                    <a:pt x="0" y="13935"/>
                    <a:pt x="0" y="31103"/>
                  </a:cubicBezTo>
                  <a:cubicBezTo>
                    <a:pt x="0" y="48296"/>
                    <a:pt x="13935" y="62206"/>
                    <a:pt x="31103" y="62206"/>
                  </a:cubicBezTo>
                  <a:cubicBezTo>
                    <a:pt x="48296" y="62206"/>
                    <a:pt x="62206" y="48296"/>
                    <a:pt x="62206" y="31103"/>
                  </a:cubicBezTo>
                  <a:cubicBezTo>
                    <a:pt x="62206" y="13935"/>
                    <a:pt x="48296" y="0"/>
                    <a:pt x="3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11043250" y="1701268"/>
              <a:ext cx="123082" cy="26089"/>
            </a:xfrm>
            <a:custGeom>
              <a:avLst/>
              <a:gdLst/>
              <a:ahLst/>
              <a:cxnLst/>
              <a:rect l="l" t="t" r="r" b="b"/>
              <a:pathLst>
                <a:path w="5916" h="1254" extrusionOk="0">
                  <a:moveTo>
                    <a:pt x="1" y="1"/>
                  </a:moveTo>
                  <a:lnTo>
                    <a:pt x="1" y="1254"/>
                  </a:lnTo>
                  <a:lnTo>
                    <a:pt x="5916" y="1254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9705249" y="1701268"/>
              <a:ext cx="123082" cy="26089"/>
            </a:xfrm>
            <a:custGeom>
              <a:avLst/>
              <a:gdLst/>
              <a:ahLst/>
              <a:cxnLst/>
              <a:rect l="l" t="t" r="r" b="b"/>
              <a:pathLst>
                <a:path w="5916" h="1254" extrusionOk="0">
                  <a:moveTo>
                    <a:pt x="1" y="1"/>
                  </a:moveTo>
                  <a:lnTo>
                    <a:pt x="1" y="1254"/>
                  </a:lnTo>
                  <a:lnTo>
                    <a:pt x="5916" y="1254"/>
                  </a:lnTo>
                  <a:lnTo>
                    <a:pt x="59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10422757" y="983781"/>
              <a:ext cx="26089" cy="123082"/>
            </a:xfrm>
            <a:custGeom>
              <a:avLst/>
              <a:gdLst/>
              <a:ahLst/>
              <a:cxnLst/>
              <a:rect l="l" t="t" r="r" b="b"/>
              <a:pathLst>
                <a:path w="1254" h="5916" extrusionOk="0">
                  <a:moveTo>
                    <a:pt x="0" y="0"/>
                  </a:moveTo>
                  <a:lnTo>
                    <a:pt x="0" y="5915"/>
                  </a:lnTo>
                  <a:lnTo>
                    <a:pt x="1253" y="5915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10422757" y="2322302"/>
              <a:ext cx="26089" cy="122562"/>
            </a:xfrm>
            <a:custGeom>
              <a:avLst/>
              <a:gdLst/>
              <a:ahLst/>
              <a:cxnLst/>
              <a:rect l="l" t="t" r="r" b="b"/>
              <a:pathLst>
                <a:path w="1254" h="5891" extrusionOk="0">
                  <a:moveTo>
                    <a:pt x="0" y="1"/>
                  </a:moveTo>
                  <a:lnTo>
                    <a:pt x="0" y="5890"/>
                  </a:lnTo>
                  <a:lnTo>
                    <a:pt x="1253" y="5890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10371638" y="1151158"/>
              <a:ext cx="396314" cy="631473"/>
            </a:xfrm>
            <a:custGeom>
              <a:avLst/>
              <a:gdLst/>
              <a:ahLst/>
              <a:cxnLst/>
              <a:rect l="l" t="t" r="r" b="b"/>
              <a:pathLst>
                <a:path w="19049" h="30352" extrusionOk="0">
                  <a:moveTo>
                    <a:pt x="10502" y="1"/>
                  </a:moveTo>
                  <a:lnTo>
                    <a:pt x="3510" y="23810"/>
                  </a:lnTo>
                  <a:cubicBezTo>
                    <a:pt x="3435" y="23810"/>
                    <a:pt x="3359" y="23785"/>
                    <a:pt x="3284" y="23785"/>
                  </a:cubicBezTo>
                  <a:cubicBezTo>
                    <a:pt x="1480" y="23785"/>
                    <a:pt x="1" y="25264"/>
                    <a:pt x="1" y="27068"/>
                  </a:cubicBezTo>
                  <a:cubicBezTo>
                    <a:pt x="1" y="28898"/>
                    <a:pt x="1480" y="30352"/>
                    <a:pt x="3284" y="30352"/>
                  </a:cubicBezTo>
                  <a:cubicBezTo>
                    <a:pt x="4838" y="30352"/>
                    <a:pt x="6141" y="29274"/>
                    <a:pt x="6492" y="27820"/>
                  </a:cubicBezTo>
                  <a:lnTo>
                    <a:pt x="19024" y="28071"/>
                  </a:lnTo>
                  <a:lnTo>
                    <a:pt x="19049" y="26818"/>
                  </a:lnTo>
                  <a:lnTo>
                    <a:pt x="6517" y="26567"/>
                  </a:lnTo>
                  <a:cubicBezTo>
                    <a:pt x="6367" y="25489"/>
                    <a:pt x="5665" y="24587"/>
                    <a:pt x="4713" y="24111"/>
                  </a:cubicBezTo>
                  <a:lnTo>
                    <a:pt x="11705" y="376"/>
                  </a:lnTo>
                  <a:lnTo>
                    <a:pt x="10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1" name="Google Shape;1301;p46"/>
          <p:cNvSpPr txBox="1">
            <a:spLocks noGrp="1"/>
          </p:cNvSpPr>
          <p:nvPr>
            <p:ph type="title"/>
          </p:nvPr>
        </p:nvSpPr>
        <p:spPr>
          <a:xfrm>
            <a:off x="707788" y="1801625"/>
            <a:ext cx="38280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r>
              <a:rPr lang="en" dirty="0">
                <a:solidFill>
                  <a:schemeClr val="dk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endParaRPr dirty="0">
              <a:solidFill>
                <a:schemeClr val="dk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13" name="Google Shape;1313;p46"/>
          <p:cNvGrpSpPr/>
          <p:nvPr/>
        </p:nvGrpSpPr>
        <p:grpSpPr>
          <a:xfrm>
            <a:off x="7052951" y="2567227"/>
            <a:ext cx="1392444" cy="2028179"/>
            <a:chOff x="7131400" y="-826044"/>
            <a:chExt cx="3728096" cy="5430198"/>
          </a:xfrm>
        </p:grpSpPr>
        <p:sp>
          <p:nvSpPr>
            <p:cNvPr id="1314" name="Google Shape;1314;p46"/>
            <p:cNvSpPr/>
            <p:nvPr/>
          </p:nvSpPr>
          <p:spPr>
            <a:xfrm>
              <a:off x="7181621" y="-504031"/>
              <a:ext cx="3604711" cy="5055957"/>
            </a:xfrm>
            <a:custGeom>
              <a:avLst/>
              <a:gdLst/>
              <a:ahLst/>
              <a:cxnLst/>
              <a:rect l="l" t="t" r="r" b="b"/>
              <a:pathLst>
                <a:path w="43209" h="60603" extrusionOk="0">
                  <a:moveTo>
                    <a:pt x="3308" y="0"/>
                  </a:moveTo>
                  <a:cubicBezTo>
                    <a:pt x="1479" y="0"/>
                    <a:pt x="0" y="1479"/>
                    <a:pt x="0" y="3309"/>
                  </a:cubicBezTo>
                  <a:lnTo>
                    <a:pt x="0" y="57294"/>
                  </a:lnTo>
                  <a:cubicBezTo>
                    <a:pt x="0" y="59124"/>
                    <a:pt x="1479" y="60602"/>
                    <a:pt x="3308" y="60602"/>
                  </a:cubicBezTo>
                  <a:lnTo>
                    <a:pt x="39900" y="60602"/>
                  </a:lnTo>
                  <a:cubicBezTo>
                    <a:pt x="41730" y="60602"/>
                    <a:pt x="43208" y="59124"/>
                    <a:pt x="43208" y="57294"/>
                  </a:cubicBezTo>
                  <a:lnTo>
                    <a:pt x="43208" y="3309"/>
                  </a:lnTo>
                  <a:cubicBezTo>
                    <a:pt x="43208" y="1479"/>
                    <a:pt x="41730" y="0"/>
                    <a:pt x="39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7639450" y="539257"/>
              <a:ext cx="1963407" cy="21024"/>
            </a:xfrm>
            <a:custGeom>
              <a:avLst/>
              <a:gdLst/>
              <a:ahLst/>
              <a:cxnLst/>
              <a:rect l="l" t="t" r="r" b="b"/>
              <a:pathLst>
                <a:path w="23535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3535" y="251"/>
                  </a:lnTo>
                  <a:lnTo>
                    <a:pt x="2353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7639450" y="625016"/>
              <a:ext cx="1963407" cy="23109"/>
            </a:xfrm>
            <a:custGeom>
              <a:avLst/>
              <a:gdLst/>
              <a:ahLst/>
              <a:cxnLst/>
              <a:rect l="l" t="t" r="r" b="b"/>
              <a:pathLst>
                <a:path w="23535" h="277" extrusionOk="0">
                  <a:moveTo>
                    <a:pt x="1" y="0"/>
                  </a:moveTo>
                  <a:lnTo>
                    <a:pt x="1" y="276"/>
                  </a:lnTo>
                  <a:lnTo>
                    <a:pt x="23535" y="276"/>
                  </a:lnTo>
                  <a:lnTo>
                    <a:pt x="2353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7639450" y="844502"/>
              <a:ext cx="1135414" cy="83"/>
            </a:xfrm>
            <a:custGeom>
              <a:avLst/>
              <a:gdLst/>
              <a:ahLst/>
              <a:cxnLst/>
              <a:rect l="l" t="t" r="r" b="b"/>
              <a:pathLst>
                <a:path w="13610" h="1" extrusionOk="0">
                  <a:moveTo>
                    <a:pt x="1" y="1"/>
                  </a:moveTo>
                  <a:lnTo>
                    <a:pt x="1361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7639450" y="834074"/>
              <a:ext cx="1135414" cy="21024"/>
            </a:xfrm>
            <a:custGeom>
              <a:avLst/>
              <a:gdLst/>
              <a:ahLst/>
              <a:cxnLst/>
              <a:rect l="l" t="t" r="r" b="b"/>
              <a:pathLst>
                <a:path w="1361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3610" y="251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7639450" y="1179111"/>
              <a:ext cx="1963407" cy="20940"/>
            </a:xfrm>
            <a:custGeom>
              <a:avLst/>
              <a:gdLst/>
              <a:ahLst/>
              <a:cxnLst/>
              <a:rect l="l" t="t" r="r" b="b"/>
              <a:pathLst>
                <a:path w="23535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3535" y="251"/>
                  </a:lnTo>
                  <a:lnTo>
                    <a:pt x="2353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7639450" y="1264787"/>
              <a:ext cx="1963407" cy="21024"/>
            </a:xfrm>
            <a:custGeom>
              <a:avLst/>
              <a:gdLst/>
              <a:ahLst/>
              <a:cxnLst/>
              <a:rect l="l" t="t" r="r" b="b"/>
              <a:pathLst>
                <a:path w="23535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3535" y="251"/>
                  </a:lnTo>
                  <a:lnTo>
                    <a:pt x="2353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7639450" y="1482271"/>
              <a:ext cx="1135414" cy="83"/>
            </a:xfrm>
            <a:custGeom>
              <a:avLst/>
              <a:gdLst/>
              <a:ahLst/>
              <a:cxnLst/>
              <a:rect l="l" t="t" r="r" b="b"/>
              <a:pathLst>
                <a:path w="13610" h="1" extrusionOk="0">
                  <a:moveTo>
                    <a:pt x="1" y="0"/>
                  </a:moveTo>
                  <a:lnTo>
                    <a:pt x="1361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7639450" y="1471759"/>
              <a:ext cx="1135414" cy="21024"/>
            </a:xfrm>
            <a:custGeom>
              <a:avLst/>
              <a:gdLst/>
              <a:ahLst/>
              <a:cxnLst/>
              <a:rect l="l" t="t" r="r" b="b"/>
              <a:pathLst>
                <a:path w="13610" h="252" extrusionOk="0">
                  <a:moveTo>
                    <a:pt x="1" y="1"/>
                  </a:moveTo>
                  <a:lnTo>
                    <a:pt x="1" y="251"/>
                  </a:lnTo>
                  <a:lnTo>
                    <a:pt x="13610" y="251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7639450" y="1818882"/>
              <a:ext cx="1963407" cy="20940"/>
            </a:xfrm>
            <a:custGeom>
              <a:avLst/>
              <a:gdLst/>
              <a:ahLst/>
              <a:cxnLst/>
              <a:rect l="l" t="t" r="r" b="b"/>
              <a:pathLst>
                <a:path w="23535" h="251" extrusionOk="0">
                  <a:moveTo>
                    <a:pt x="1" y="0"/>
                  </a:moveTo>
                  <a:lnTo>
                    <a:pt x="1" y="251"/>
                  </a:lnTo>
                  <a:lnTo>
                    <a:pt x="23535" y="251"/>
                  </a:lnTo>
                  <a:lnTo>
                    <a:pt x="23535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7639450" y="1904558"/>
              <a:ext cx="1963407" cy="21024"/>
            </a:xfrm>
            <a:custGeom>
              <a:avLst/>
              <a:gdLst/>
              <a:ahLst/>
              <a:cxnLst/>
              <a:rect l="l" t="t" r="r" b="b"/>
              <a:pathLst>
                <a:path w="23535" h="252" extrusionOk="0">
                  <a:moveTo>
                    <a:pt x="1" y="1"/>
                  </a:moveTo>
                  <a:lnTo>
                    <a:pt x="1" y="251"/>
                  </a:lnTo>
                  <a:lnTo>
                    <a:pt x="23535" y="251"/>
                  </a:lnTo>
                  <a:lnTo>
                    <a:pt x="23535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7639450" y="2122042"/>
              <a:ext cx="1135414" cy="83"/>
            </a:xfrm>
            <a:custGeom>
              <a:avLst/>
              <a:gdLst/>
              <a:ahLst/>
              <a:cxnLst/>
              <a:rect l="l" t="t" r="r" b="b"/>
              <a:pathLst>
                <a:path w="13610" h="1" extrusionOk="0">
                  <a:moveTo>
                    <a:pt x="1" y="0"/>
                  </a:moveTo>
                  <a:lnTo>
                    <a:pt x="1361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7639450" y="2111614"/>
              <a:ext cx="1135414" cy="20940"/>
            </a:xfrm>
            <a:custGeom>
              <a:avLst/>
              <a:gdLst/>
              <a:ahLst/>
              <a:cxnLst/>
              <a:rect l="l" t="t" r="r" b="b"/>
              <a:pathLst>
                <a:path w="13610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3610" y="251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7639450" y="2502534"/>
              <a:ext cx="1618445" cy="83"/>
            </a:xfrm>
            <a:custGeom>
              <a:avLst/>
              <a:gdLst/>
              <a:ahLst/>
              <a:cxnLst/>
              <a:rect l="l" t="t" r="r" b="b"/>
              <a:pathLst>
                <a:path w="19400" h="1" extrusionOk="0">
                  <a:moveTo>
                    <a:pt x="1" y="1"/>
                  </a:moveTo>
                  <a:lnTo>
                    <a:pt x="19399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7639450" y="2492106"/>
              <a:ext cx="1618445" cy="21024"/>
            </a:xfrm>
            <a:custGeom>
              <a:avLst/>
              <a:gdLst/>
              <a:ahLst/>
              <a:cxnLst/>
              <a:rect l="l" t="t" r="r" b="b"/>
              <a:pathLst>
                <a:path w="19400" h="252" extrusionOk="0">
                  <a:moveTo>
                    <a:pt x="1" y="0"/>
                  </a:moveTo>
                  <a:lnTo>
                    <a:pt x="1" y="251"/>
                  </a:lnTo>
                  <a:lnTo>
                    <a:pt x="19399" y="251"/>
                  </a:lnTo>
                  <a:lnTo>
                    <a:pt x="193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7639450" y="2588293"/>
              <a:ext cx="1618445" cy="83"/>
            </a:xfrm>
            <a:custGeom>
              <a:avLst/>
              <a:gdLst/>
              <a:ahLst/>
              <a:cxnLst/>
              <a:rect l="l" t="t" r="r" b="b"/>
              <a:pathLst>
                <a:path w="19400" h="1" extrusionOk="0">
                  <a:moveTo>
                    <a:pt x="1" y="0"/>
                  </a:moveTo>
                  <a:lnTo>
                    <a:pt x="1939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7639450" y="2577865"/>
              <a:ext cx="1618445" cy="20940"/>
            </a:xfrm>
            <a:custGeom>
              <a:avLst/>
              <a:gdLst/>
              <a:ahLst/>
              <a:cxnLst/>
              <a:rect l="l" t="t" r="r" b="b"/>
              <a:pathLst>
                <a:path w="19400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9399" y="251"/>
                  </a:lnTo>
                  <a:lnTo>
                    <a:pt x="1939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7639450" y="2795265"/>
              <a:ext cx="1135414" cy="83"/>
            </a:xfrm>
            <a:custGeom>
              <a:avLst/>
              <a:gdLst/>
              <a:ahLst/>
              <a:cxnLst/>
              <a:rect l="l" t="t" r="r" b="b"/>
              <a:pathLst>
                <a:path w="13610" h="1" extrusionOk="0">
                  <a:moveTo>
                    <a:pt x="1" y="1"/>
                  </a:moveTo>
                  <a:lnTo>
                    <a:pt x="13610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7639450" y="2784837"/>
              <a:ext cx="1135414" cy="20940"/>
            </a:xfrm>
            <a:custGeom>
              <a:avLst/>
              <a:gdLst/>
              <a:ahLst/>
              <a:cxnLst/>
              <a:rect l="l" t="t" r="r" b="b"/>
              <a:pathLst>
                <a:path w="13610" h="251" extrusionOk="0">
                  <a:moveTo>
                    <a:pt x="1" y="0"/>
                  </a:moveTo>
                  <a:lnTo>
                    <a:pt x="1" y="251"/>
                  </a:lnTo>
                  <a:lnTo>
                    <a:pt x="13610" y="251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9866193" y="436814"/>
              <a:ext cx="426635" cy="426648"/>
            </a:xfrm>
            <a:custGeom>
              <a:avLst/>
              <a:gdLst/>
              <a:ahLst/>
              <a:cxnLst/>
              <a:rect l="l" t="t" r="r" b="b"/>
              <a:pathLst>
                <a:path w="5114" h="5114" extrusionOk="0">
                  <a:moveTo>
                    <a:pt x="4838" y="251"/>
                  </a:moveTo>
                  <a:lnTo>
                    <a:pt x="4838" y="4863"/>
                  </a:lnTo>
                  <a:lnTo>
                    <a:pt x="251" y="4863"/>
                  </a:lnTo>
                  <a:lnTo>
                    <a:pt x="251" y="251"/>
                  </a:lnTo>
                  <a:close/>
                  <a:moveTo>
                    <a:pt x="1" y="1"/>
                  </a:moveTo>
                  <a:lnTo>
                    <a:pt x="1" y="5114"/>
                  </a:lnTo>
                  <a:lnTo>
                    <a:pt x="5113" y="5114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9866193" y="1103780"/>
              <a:ext cx="426635" cy="426648"/>
            </a:xfrm>
            <a:custGeom>
              <a:avLst/>
              <a:gdLst/>
              <a:ahLst/>
              <a:cxnLst/>
              <a:rect l="l" t="t" r="r" b="b"/>
              <a:pathLst>
                <a:path w="5114" h="5114" extrusionOk="0">
                  <a:moveTo>
                    <a:pt x="4838" y="251"/>
                  </a:moveTo>
                  <a:lnTo>
                    <a:pt x="4838" y="4863"/>
                  </a:lnTo>
                  <a:lnTo>
                    <a:pt x="251" y="4863"/>
                  </a:lnTo>
                  <a:lnTo>
                    <a:pt x="251" y="251"/>
                  </a:lnTo>
                  <a:close/>
                  <a:moveTo>
                    <a:pt x="1" y="1"/>
                  </a:moveTo>
                  <a:lnTo>
                    <a:pt x="1" y="5114"/>
                  </a:lnTo>
                  <a:lnTo>
                    <a:pt x="5113" y="5114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9866193" y="1770747"/>
              <a:ext cx="426635" cy="426648"/>
            </a:xfrm>
            <a:custGeom>
              <a:avLst/>
              <a:gdLst/>
              <a:ahLst/>
              <a:cxnLst/>
              <a:rect l="l" t="t" r="r" b="b"/>
              <a:pathLst>
                <a:path w="5114" h="5114" extrusionOk="0">
                  <a:moveTo>
                    <a:pt x="4838" y="276"/>
                  </a:moveTo>
                  <a:lnTo>
                    <a:pt x="4838" y="4863"/>
                  </a:lnTo>
                  <a:lnTo>
                    <a:pt x="251" y="4863"/>
                  </a:lnTo>
                  <a:lnTo>
                    <a:pt x="251" y="276"/>
                  </a:lnTo>
                  <a:close/>
                  <a:moveTo>
                    <a:pt x="1" y="1"/>
                  </a:moveTo>
                  <a:lnTo>
                    <a:pt x="1" y="5114"/>
                  </a:lnTo>
                  <a:lnTo>
                    <a:pt x="5113" y="5114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9866193" y="2439800"/>
              <a:ext cx="426635" cy="424563"/>
            </a:xfrm>
            <a:custGeom>
              <a:avLst/>
              <a:gdLst/>
              <a:ahLst/>
              <a:cxnLst/>
              <a:rect l="l" t="t" r="r" b="b"/>
              <a:pathLst>
                <a:path w="5114" h="5089" extrusionOk="0">
                  <a:moveTo>
                    <a:pt x="4838" y="252"/>
                  </a:moveTo>
                  <a:lnTo>
                    <a:pt x="4838" y="4838"/>
                  </a:lnTo>
                  <a:lnTo>
                    <a:pt x="251" y="4838"/>
                  </a:lnTo>
                  <a:lnTo>
                    <a:pt x="251" y="252"/>
                  </a:lnTo>
                  <a:close/>
                  <a:moveTo>
                    <a:pt x="1" y="1"/>
                  </a:moveTo>
                  <a:lnTo>
                    <a:pt x="1" y="5089"/>
                  </a:lnTo>
                  <a:lnTo>
                    <a:pt x="5113" y="5089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9974894" y="384591"/>
              <a:ext cx="257283" cy="315773"/>
            </a:xfrm>
            <a:custGeom>
              <a:avLst/>
              <a:gdLst/>
              <a:ahLst/>
              <a:cxnLst/>
              <a:rect l="l" t="t" r="r" b="b"/>
              <a:pathLst>
                <a:path w="3084" h="3785" extrusionOk="0">
                  <a:moveTo>
                    <a:pt x="2633" y="0"/>
                  </a:moveTo>
                  <a:lnTo>
                    <a:pt x="1179" y="2907"/>
                  </a:lnTo>
                  <a:lnTo>
                    <a:pt x="352" y="2080"/>
                  </a:lnTo>
                  <a:lnTo>
                    <a:pt x="1" y="2456"/>
                  </a:lnTo>
                  <a:lnTo>
                    <a:pt x="1329" y="3785"/>
                  </a:lnTo>
                  <a:lnTo>
                    <a:pt x="3084" y="226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9974894" y="1057814"/>
              <a:ext cx="257283" cy="315773"/>
            </a:xfrm>
            <a:custGeom>
              <a:avLst/>
              <a:gdLst/>
              <a:ahLst/>
              <a:cxnLst/>
              <a:rect l="l" t="t" r="r" b="b"/>
              <a:pathLst>
                <a:path w="3084" h="3785" extrusionOk="0">
                  <a:moveTo>
                    <a:pt x="2633" y="0"/>
                  </a:moveTo>
                  <a:lnTo>
                    <a:pt x="1179" y="2933"/>
                  </a:lnTo>
                  <a:lnTo>
                    <a:pt x="352" y="2106"/>
                  </a:lnTo>
                  <a:lnTo>
                    <a:pt x="1" y="2457"/>
                  </a:lnTo>
                  <a:lnTo>
                    <a:pt x="1304" y="3785"/>
                  </a:lnTo>
                  <a:lnTo>
                    <a:pt x="3084" y="251"/>
                  </a:lnTo>
                  <a:lnTo>
                    <a:pt x="26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9974894" y="1733124"/>
              <a:ext cx="257283" cy="315857"/>
            </a:xfrm>
            <a:custGeom>
              <a:avLst/>
              <a:gdLst/>
              <a:ahLst/>
              <a:cxnLst/>
              <a:rect l="l" t="t" r="r" b="b"/>
              <a:pathLst>
                <a:path w="3084" h="3786" extrusionOk="0">
                  <a:moveTo>
                    <a:pt x="2633" y="1"/>
                  </a:moveTo>
                  <a:lnTo>
                    <a:pt x="1179" y="2908"/>
                  </a:lnTo>
                  <a:lnTo>
                    <a:pt x="352" y="2081"/>
                  </a:lnTo>
                  <a:lnTo>
                    <a:pt x="1" y="2457"/>
                  </a:lnTo>
                  <a:lnTo>
                    <a:pt x="1329" y="3785"/>
                  </a:lnTo>
                  <a:lnTo>
                    <a:pt x="3084" y="226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7131400" y="-556337"/>
              <a:ext cx="3728096" cy="5160491"/>
            </a:xfrm>
            <a:custGeom>
              <a:avLst/>
              <a:gdLst/>
              <a:ahLst/>
              <a:cxnLst/>
              <a:rect l="l" t="t" r="r" b="b"/>
              <a:pathLst>
                <a:path w="44688" h="61856" extrusionOk="0">
                  <a:moveTo>
                    <a:pt x="42106" y="1254"/>
                  </a:moveTo>
                  <a:cubicBezTo>
                    <a:pt x="42682" y="1254"/>
                    <a:pt x="43184" y="1730"/>
                    <a:pt x="43184" y="2332"/>
                  </a:cubicBezTo>
                  <a:lnTo>
                    <a:pt x="43184" y="59525"/>
                  </a:lnTo>
                  <a:cubicBezTo>
                    <a:pt x="43184" y="60127"/>
                    <a:pt x="42682" y="60603"/>
                    <a:pt x="42106" y="60603"/>
                  </a:cubicBezTo>
                  <a:lnTo>
                    <a:pt x="2306" y="60603"/>
                  </a:lnTo>
                  <a:cubicBezTo>
                    <a:pt x="1730" y="60603"/>
                    <a:pt x="1229" y="60127"/>
                    <a:pt x="1229" y="59525"/>
                  </a:cubicBezTo>
                  <a:lnTo>
                    <a:pt x="1229" y="2332"/>
                  </a:lnTo>
                  <a:cubicBezTo>
                    <a:pt x="1229" y="1730"/>
                    <a:pt x="1730" y="1254"/>
                    <a:pt x="2306" y="1254"/>
                  </a:cubicBezTo>
                  <a:close/>
                  <a:moveTo>
                    <a:pt x="2306" y="1"/>
                  </a:moveTo>
                  <a:cubicBezTo>
                    <a:pt x="1028" y="1"/>
                    <a:pt x="1" y="1054"/>
                    <a:pt x="1" y="2332"/>
                  </a:cubicBezTo>
                  <a:lnTo>
                    <a:pt x="1" y="59525"/>
                  </a:lnTo>
                  <a:cubicBezTo>
                    <a:pt x="1" y="60803"/>
                    <a:pt x="1028" y="61856"/>
                    <a:pt x="2306" y="61856"/>
                  </a:cubicBezTo>
                  <a:lnTo>
                    <a:pt x="42106" y="61856"/>
                  </a:lnTo>
                  <a:cubicBezTo>
                    <a:pt x="43384" y="61856"/>
                    <a:pt x="44412" y="60803"/>
                    <a:pt x="44687" y="59525"/>
                  </a:cubicBezTo>
                  <a:lnTo>
                    <a:pt x="44687" y="2332"/>
                  </a:lnTo>
                  <a:cubicBezTo>
                    <a:pt x="44412" y="1054"/>
                    <a:pt x="43384" y="1"/>
                    <a:pt x="42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8279225" y="-826044"/>
              <a:ext cx="1409382" cy="719395"/>
            </a:xfrm>
            <a:custGeom>
              <a:avLst/>
              <a:gdLst/>
              <a:ahLst/>
              <a:cxnLst/>
              <a:rect l="l" t="t" r="r" b="b"/>
              <a:pathLst>
                <a:path w="16894" h="8623" extrusionOk="0">
                  <a:moveTo>
                    <a:pt x="8447" y="1254"/>
                  </a:moveTo>
                  <a:cubicBezTo>
                    <a:pt x="9600" y="1254"/>
                    <a:pt x="10577" y="1981"/>
                    <a:pt x="10928" y="3008"/>
                  </a:cubicBezTo>
                  <a:lnTo>
                    <a:pt x="5966" y="3008"/>
                  </a:lnTo>
                  <a:cubicBezTo>
                    <a:pt x="6317" y="1981"/>
                    <a:pt x="7294" y="1254"/>
                    <a:pt x="8447" y="1254"/>
                  </a:cubicBezTo>
                  <a:close/>
                  <a:moveTo>
                    <a:pt x="8447" y="1"/>
                  </a:moveTo>
                  <a:cubicBezTo>
                    <a:pt x="6618" y="1"/>
                    <a:pt x="5064" y="1304"/>
                    <a:pt x="4663" y="3008"/>
                  </a:cubicBezTo>
                  <a:lnTo>
                    <a:pt x="1630" y="3008"/>
                  </a:lnTo>
                  <a:cubicBezTo>
                    <a:pt x="728" y="3008"/>
                    <a:pt x="1" y="3735"/>
                    <a:pt x="1" y="4612"/>
                  </a:cubicBezTo>
                  <a:lnTo>
                    <a:pt x="1" y="6993"/>
                  </a:lnTo>
                  <a:cubicBezTo>
                    <a:pt x="1" y="7896"/>
                    <a:pt x="728" y="8622"/>
                    <a:pt x="1630" y="8622"/>
                  </a:cubicBezTo>
                  <a:lnTo>
                    <a:pt x="15289" y="8622"/>
                  </a:lnTo>
                  <a:cubicBezTo>
                    <a:pt x="16166" y="8622"/>
                    <a:pt x="16893" y="7896"/>
                    <a:pt x="16893" y="6993"/>
                  </a:cubicBezTo>
                  <a:lnTo>
                    <a:pt x="16893" y="4612"/>
                  </a:lnTo>
                  <a:cubicBezTo>
                    <a:pt x="16893" y="3735"/>
                    <a:pt x="16166" y="3008"/>
                    <a:pt x="15289" y="3008"/>
                  </a:cubicBezTo>
                  <a:lnTo>
                    <a:pt x="12232" y="3008"/>
                  </a:lnTo>
                  <a:cubicBezTo>
                    <a:pt x="11831" y="1304"/>
                    <a:pt x="10277" y="1"/>
                    <a:pt x="8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42" name="Google Shape;1342;p46"/>
          <p:cNvCxnSpPr/>
          <p:nvPr/>
        </p:nvCxnSpPr>
        <p:spPr>
          <a:xfrm rot="10800000">
            <a:off x="4412450" y="4595275"/>
            <a:ext cx="4365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3" name="Google Shape;1343;p46"/>
          <p:cNvGrpSpPr/>
          <p:nvPr/>
        </p:nvGrpSpPr>
        <p:grpSpPr>
          <a:xfrm rot="-899759">
            <a:off x="7505600" y="2878338"/>
            <a:ext cx="390954" cy="1695357"/>
            <a:chOff x="8858900" y="959573"/>
            <a:chExt cx="900000" cy="3902812"/>
          </a:xfrm>
        </p:grpSpPr>
        <p:sp>
          <p:nvSpPr>
            <p:cNvPr id="1344" name="Google Shape;1344;p46"/>
            <p:cNvSpPr/>
            <p:nvPr/>
          </p:nvSpPr>
          <p:spPr>
            <a:xfrm rot="-5400000">
              <a:off x="7496150" y="2374073"/>
              <a:ext cx="3644344" cy="815344"/>
            </a:xfrm>
            <a:custGeom>
              <a:avLst/>
              <a:gdLst/>
              <a:ahLst/>
              <a:cxnLst/>
              <a:rect l="l" t="t" r="r" b="b"/>
              <a:pathLst>
                <a:path w="38873" h="8697" extrusionOk="0">
                  <a:moveTo>
                    <a:pt x="1203" y="0"/>
                  </a:moveTo>
                  <a:cubicBezTo>
                    <a:pt x="527" y="0"/>
                    <a:pt x="0" y="552"/>
                    <a:pt x="0" y="1203"/>
                  </a:cubicBezTo>
                  <a:lnTo>
                    <a:pt x="0" y="7494"/>
                  </a:lnTo>
                  <a:cubicBezTo>
                    <a:pt x="0" y="8146"/>
                    <a:pt x="527" y="8697"/>
                    <a:pt x="1203" y="8697"/>
                  </a:cubicBezTo>
                  <a:lnTo>
                    <a:pt x="37670" y="8697"/>
                  </a:lnTo>
                  <a:cubicBezTo>
                    <a:pt x="38321" y="8697"/>
                    <a:pt x="38873" y="8146"/>
                    <a:pt x="38873" y="7494"/>
                  </a:cubicBezTo>
                  <a:lnTo>
                    <a:pt x="38873" y="1203"/>
                  </a:lnTo>
                  <a:cubicBezTo>
                    <a:pt x="38873" y="552"/>
                    <a:pt x="38321" y="0"/>
                    <a:pt x="3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 rot="-5400000">
              <a:off x="7496150" y="2374073"/>
              <a:ext cx="3644344" cy="815344"/>
            </a:xfrm>
            <a:custGeom>
              <a:avLst/>
              <a:gdLst/>
              <a:ahLst/>
              <a:cxnLst/>
              <a:rect l="l" t="t" r="r" b="b"/>
              <a:pathLst>
                <a:path w="38873" h="8697" fill="none" extrusionOk="0">
                  <a:moveTo>
                    <a:pt x="37670" y="8697"/>
                  </a:moveTo>
                  <a:lnTo>
                    <a:pt x="1203" y="8697"/>
                  </a:lnTo>
                  <a:cubicBezTo>
                    <a:pt x="527" y="8697"/>
                    <a:pt x="0" y="8146"/>
                    <a:pt x="0" y="7494"/>
                  </a:cubicBezTo>
                  <a:lnTo>
                    <a:pt x="0" y="1203"/>
                  </a:lnTo>
                  <a:cubicBezTo>
                    <a:pt x="0" y="552"/>
                    <a:pt x="527" y="0"/>
                    <a:pt x="1203" y="0"/>
                  </a:cubicBezTo>
                  <a:lnTo>
                    <a:pt x="37670" y="0"/>
                  </a:lnTo>
                  <a:cubicBezTo>
                    <a:pt x="38321" y="0"/>
                    <a:pt x="38873" y="552"/>
                    <a:pt x="38873" y="1203"/>
                  </a:cubicBezTo>
                  <a:lnTo>
                    <a:pt x="38873" y="7494"/>
                  </a:lnTo>
                  <a:cubicBezTo>
                    <a:pt x="38873" y="8146"/>
                    <a:pt x="38321" y="8697"/>
                    <a:pt x="37670" y="8697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 rot="-5400000">
              <a:off x="7484338" y="2587822"/>
              <a:ext cx="3649125" cy="900000"/>
            </a:xfrm>
            <a:custGeom>
              <a:avLst/>
              <a:gdLst/>
              <a:ahLst/>
              <a:cxnLst/>
              <a:rect l="l" t="t" r="r" b="b"/>
              <a:pathLst>
                <a:path w="38924" h="9600" extrusionOk="0">
                  <a:moveTo>
                    <a:pt x="1680" y="1"/>
                  </a:moveTo>
                  <a:cubicBezTo>
                    <a:pt x="752" y="1"/>
                    <a:pt x="1" y="778"/>
                    <a:pt x="1" y="1705"/>
                  </a:cubicBezTo>
                  <a:lnTo>
                    <a:pt x="1" y="7921"/>
                  </a:lnTo>
                  <a:cubicBezTo>
                    <a:pt x="1" y="8848"/>
                    <a:pt x="752" y="9600"/>
                    <a:pt x="1680" y="9600"/>
                  </a:cubicBezTo>
                  <a:lnTo>
                    <a:pt x="37720" y="9600"/>
                  </a:lnTo>
                  <a:cubicBezTo>
                    <a:pt x="38397" y="9600"/>
                    <a:pt x="38923" y="9074"/>
                    <a:pt x="38923" y="8397"/>
                  </a:cubicBezTo>
                  <a:lnTo>
                    <a:pt x="389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 rot="-5400000">
              <a:off x="8452400" y="3511261"/>
              <a:ext cx="1781156" cy="94"/>
            </a:xfrm>
            <a:custGeom>
              <a:avLst/>
              <a:gdLst/>
              <a:ahLst/>
              <a:cxnLst/>
              <a:rect l="l" t="t" r="r" b="b"/>
              <a:pathLst>
                <a:path w="18999" h="1" fill="none" extrusionOk="0">
                  <a:moveTo>
                    <a:pt x="1" y="1"/>
                  </a:moveTo>
                  <a:lnTo>
                    <a:pt x="18998" y="1"/>
                  </a:lnTo>
                </a:path>
              </a:pathLst>
            </a:custGeom>
            <a:noFill/>
            <a:ln w="3132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 rot="-5400000">
              <a:off x="9169072" y="1657409"/>
              <a:ext cx="317344" cy="317250"/>
            </a:xfrm>
            <a:custGeom>
              <a:avLst/>
              <a:gdLst/>
              <a:ahLst/>
              <a:cxnLst/>
              <a:rect l="l" t="t" r="r" b="b"/>
              <a:pathLst>
                <a:path w="3385" h="3384" extrusionOk="0">
                  <a:moveTo>
                    <a:pt x="1680" y="0"/>
                  </a:moveTo>
                  <a:cubicBezTo>
                    <a:pt x="753" y="0"/>
                    <a:pt x="1" y="777"/>
                    <a:pt x="1" y="1704"/>
                  </a:cubicBezTo>
                  <a:cubicBezTo>
                    <a:pt x="1" y="2632"/>
                    <a:pt x="753" y="3384"/>
                    <a:pt x="1680" y="3384"/>
                  </a:cubicBezTo>
                  <a:cubicBezTo>
                    <a:pt x="2632" y="3384"/>
                    <a:pt x="3384" y="2632"/>
                    <a:pt x="3384" y="1704"/>
                  </a:cubicBezTo>
                  <a:cubicBezTo>
                    <a:pt x="3384" y="777"/>
                    <a:pt x="263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46"/>
          <p:cNvGrpSpPr/>
          <p:nvPr/>
        </p:nvGrpSpPr>
        <p:grpSpPr>
          <a:xfrm rot="-899759">
            <a:off x="7112906" y="2878338"/>
            <a:ext cx="390954" cy="1695357"/>
            <a:chOff x="8858900" y="959573"/>
            <a:chExt cx="900000" cy="3902812"/>
          </a:xfrm>
        </p:grpSpPr>
        <p:sp>
          <p:nvSpPr>
            <p:cNvPr id="1350" name="Google Shape;1350;p46"/>
            <p:cNvSpPr/>
            <p:nvPr/>
          </p:nvSpPr>
          <p:spPr>
            <a:xfrm rot="-5400000">
              <a:off x="7496150" y="2374073"/>
              <a:ext cx="3644344" cy="815344"/>
            </a:xfrm>
            <a:custGeom>
              <a:avLst/>
              <a:gdLst/>
              <a:ahLst/>
              <a:cxnLst/>
              <a:rect l="l" t="t" r="r" b="b"/>
              <a:pathLst>
                <a:path w="38873" h="8697" extrusionOk="0">
                  <a:moveTo>
                    <a:pt x="1203" y="0"/>
                  </a:moveTo>
                  <a:cubicBezTo>
                    <a:pt x="527" y="0"/>
                    <a:pt x="0" y="552"/>
                    <a:pt x="0" y="1203"/>
                  </a:cubicBezTo>
                  <a:lnTo>
                    <a:pt x="0" y="7494"/>
                  </a:lnTo>
                  <a:cubicBezTo>
                    <a:pt x="0" y="8146"/>
                    <a:pt x="527" y="8697"/>
                    <a:pt x="1203" y="8697"/>
                  </a:cubicBezTo>
                  <a:lnTo>
                    <a:pt x="37670" y="8697"/>
                  </a:lnTo>
                  <a:cubicBezTo>
                    <a:pt x="38321" y="8697"/>
                    <a:pt x="38873" y="8146"/>
                    <a:pt x="38873" y="7494"/>
                  </a:cubicBezTo>
                  <a:lnTo>
                    <a:pt x="38873" y="1203"/>
                  </a:lnTo>
                  <a:cubicBezTo>
                    <a:pt x="38873" y="552"/>
                    <a:pt x="38321" y="0"/>
                    <a:pt x="37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 rot="-5400000">
              <a:off x="7496150" y="2374073"/>
              <a:ext cx="3644344" cy="815344"/>
            </a:xfrm>
            <a:custGeom>
              <a:avLst/>
              <a:gdLst/>
              <a:ahLst/>
              <a:cxnLst/>
              <a:rect l="l" t="t" r="r" b="b"/>
              <a:pathLst>
                <a:path w="38873" h="8697" fill="none" extrusionOk="0">
                  <a:moveTo>
                    <a:pt x="37670" y="8697"/>
                  </a:moveTo>
                  <a:lnTo>
                    <a:pt x="1203" y="8697"/>
                  </a:lnTo>
                  <a:cubicBezTo>
                    <a:pt x="527" y="8697"/>
                    <a:pt x="0" y="8146"/>
                    <a:pt x="0" y="7494"/>
                  </a:cubicBezTo>
                  <a:lnTo>
                    <a:pt x="0" y="1203"/>
                  </a:lnTo>
                  <a:cubicBezTo>
                    <a:pt x="0" y="552"/>
                    <a:pt x="527" y="0"/>
                    <a:pt x="1203" y="0"/>
                  </a:cubicBezTo>
                  <a:lnTo>
                    <a:pt x="37670" y="0"/>
                  </a:lnTo>
                  <a:cubicBezTo>
                    <a:pt x="38321" y="0"/>
                    <a:pt x="38873" y="552"/>
                    <a:pt x="38873" y="1203"/>
                  </a:cubicBezTo>
                  <a:lnTo>
                    <a:pt x="38873" y="7494"/>
                  </a:lnTo>
                  <a:cubicBezTo>
                    <a:pt x="38873" y="8146"/>
                    <a:pt x="38321" y="8697"/>
                    <a:pt x="37670" y="8697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 rot="-5400000">
              <a:off x="7484338" y="2587822"/>
              <a:ext cx="3649125" cy="900000"/>
            </a:xfrm>
            <a:custGeom>
              <a:avLst/>
              <a:gdLst/>
              <a:ahLst/>
              <a:cxnLst/>
              <a:rect l="l" t="t" r="r" b="b"/>
              <a:pathLst>
                <a:path w="38924" h="9600" extrusionOk="0">
                  <a:moveTo>
                    <a:pt x="1680" y="1"/>
                  </a:moveTo>
                  <a:cubicBezTo>
                    <a:pt x="752" y="1"/>
                    <a:pt x="1" y="778"/>
                    <a:pt x="1" y="1705"/>
                  </a:cubicBezTo>
                  <a:lnTo>
                    <a:pt x="1" y="7921"/>
                  </a:lnTo>
                  <a:cubicBezTo>
                    <a:pt x="1" y="8848"/>
                    <a:pt x="752" y="9600"/>
                    <a:pt x="1680" y="9600"/>
                  </a:cubicBezTo>
                  <a:lnTo>
                    <a:pt x="37720" y="9600"/>
                  </a:lnTo>
                  <a:cubicBezTo>
                    <a:pt x="38397" y="9600"/>
                    <a:pt x="38923" y="9074"/>
                    <a:pt x="38923" y="8397"/>
                  </a:cubicBezTo>
                  <a:lnTo>
                    <a:pt x="389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 rot="-5400000">
              <a:off x="8452400" y="3511261"/>
              <a:ext cx="1781156" cy="94"/>
            </a:xfrm>
            <a:custGeom>
              <a:avLst/>
              <a:gdLst/>
              <a:ahLst/>
              <a:cxnLst/>
              <a:rect l="l" t="t" r="r" b="b"/>
              <a:pathLst>
                <a:path w="18999" h="1" fill="none" extrusionOk="0">
                  <a:moveTo>
                    <a:pt x="1" y="1"/>
                  </a:moveTo>
                  <a:lnTo>
                    <a:pt x="18998" y="1"/>
                  </a:lnTo>
                </a:path>
              </a:pathLst>
            </a:custGeom>
            <a:noFill/>
            <a:ln w="31325" cap="flat" cmpd="sng">
              <a:solidFill>
                <a:schemeClr val="l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 rot="-5400000">
              <a:off x="9169072" y="1657409"/>
              <a:ext cx="317344" cy="317250"/>
            </a:xfrm>
            <a:custGeom>
              <a:avLst/>
              <a:gdLst/>
              <a:ahLst/>
              <a:cxnLst/>
              <a:rect l="l" t="t" r="r" b="b"/>
              <a:pathLst>
                <a:path w="3385" h="3384" extrusionOk="0">
                  <a:moveTo>
                    <a:pt x="1680" y="0"/>
                  </a:moveTo>
                  <a:cubicBezTo>
                    <a:pt x="753" y="0"/>
                    <a:pt x="1" y="777"/>
                    <a:pt x="1" y="1704"/>
                  </a:cubicBezTo>
                  <a:cubicBezTo>
                    <a:pt x="1" y="2632"/>
                    <a:pt x="753" y="3384"/>
                    <a:pt x="1680" y="3384"/>
                  </a:cubicBezTo>
                  <a:cubicBezTo>
                    <a:pt x="2632" y="3384"/>
                    <a:pt x="3384" y="2632"/>
                    <a:pt x="3384" y="1704"/>
                  </a:cubicBezTo>
                  <a:cubicBezTo>
                    <a:pt x="3384" y="777"/>
                    <a:pt x="263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46"/>
          <p:cNvGrpSpPr/>
          <p:nvPr/>
        </p:nvGrpSpPr>
        <p:grpSpPr>
          <a:xfrm>
            <a:off x="4744809" y="3351245"/>
            <a:ext cx="2410419" cy="1244161"/>
            <a:chOff x="-3637450" y="817043"/>
            <a:chExt cx="3181231" cy="1642023"/>
          </a:xfrm>
        </p:grpSpPr>
        <p:sp>
          <p:nvSpPr>
            <p:cNvPr id="1356" name="Google Shape;1356;p46"/>
            <p:cNvSpPr/>
            <p:nvPr/>
          </p:nvSpPr>
          <p:spPr>
            <a:xfrm>
              <a:off x="-3466763" y="817043"/>
              <a:ext cx="2839862" cy="1607280"/>
            </a:xfrm>
            <a:custGeom>
              <a:avLst/>
              <a:gdLst/>
              <a:ahLst/>
              <a:cxnLst/>
              <a:rect l="l" t="t" r="r" b="b"/>
              <a:pathLst>
                <a:path w="47119" h="26668" extrusionOk="0">
                  <a:moveTo>
                    <a:pt x="1404" y="0"/>
                  </a:moveTo>
                  <a:cubicBezTo>
                    <a:pt x="627" y="0"/>
                    <a:pt x="1" y="627"/>
                    <a:pt x="1" y="1379"/>
                  </a:cubicBezTo>
                  <a:lnTo>
                    <a:pt x="1" y="25264"/>
                  </a:lnTo>
                  <a:cubicBezTo>
                    <a:pt x="1" y="26041"/>
                    <a:pt x="627" y="26667"/>
                    <a:pt x="1404" y="26667"/>
                  </a:cubicBezTo>
                  <a:lnTo>
                    <a:pt x="45715" y="26667"/>
                  </a:lnTo>
                  <a:cubicBezTo>
                    <a:pt x="46492" y="26667"/>
                    <a:pt x="47119" y="26041"/>
                    <a:pt x="47119" y="25264"/>
                  </a:cubicBezTo>
                  <a:lnTo>
                    <a:pt x="47119" y="1379"/>
                  </a:lnTo>
                  <a:cubicBezTo>
                    <a:pt x="47119" y="627"/>
                    <a:pt x="46492" y="0"/>
                    <a:pt x="45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-3637450" y="2356305"/>
              <a:ext cx="3181231" cy="102760"/>
            </a:xfrm>
            <a:custGeom>
              <a:avLst/>
              <a:gdLst/>
              <a:ahLst/>
              <a:cxnLst/>
              <a:rect l="l" t="t" r="r" b="b"/>
              <a:pathLst>
                <a:path w="52783" h="1705" extrusionOk="0">
                  <a:moveTo>
                    <a:pt x="402" y="0"/>
                  </a:moveTo>
                  <a:cubicBezTo>
                    <a:pt x="176" y="0"/>
                    <a:pt x="1" y="176"/>
                    <a:pt x="1" y="401"/>
                  </a:cubicBezTo>
                  <a:lnTo>
                    <a:pt x="1" y="1304"/>
                  </a:lnTo>
                  <a:cubicBezTo>
                    <a:pt x="1" y="1529"/>
                    <a:pt x="176" y="1705"/>
                    <a:pt x="402" y="1705"/>
                  </a:cubicBezTo>
                  <a:lnTo>
                    <a:pt x="52382" y="1705"/>
                  </a:lnTo>
                  <a:cubicBezTo>
                    <a:pt x="52608" y="1705"/>
                    <a:pt x="52783" y="1529"/>
                    <a:pt x="52783" y="1304"/>
                  </a:cubicBezTo>
                  <a:lnTo>
                    <a:pt x="52783" y="401"/>
                  </a:lnTo>
                  <a:cubicBezTo>
                    <a:pt x="52783" y="176"/>
                    <a:pt x="52608" y="0"/>
                    <a:pt x="5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-3397271" y="962055"/>
              <a:ext cx="2702447" cy="1315754"/>
            </a:xfrm>
            <a:custGeom>
              <a:avLst/>
              <a:gdLst/>
              <a:ahLst/>
              <a:cxnLst/>
              <a:rect l="l" t="t" r="r" b="b"/>
              <a:pathLst>
                <a:path w="44839" h="21831" extrusionOk="0">
                  <a:moveTo>
                    <a:pt x="1" y="0"/>
                  </a:moveTo>
                  <a:lnTo>
                    <a:pt x="1" y="21830"/>
                  </a:lnTo>
                  <a:lnTo>
                    <a:pt x="44838" y="21830"/>
                  </a:lnTo>
                  <a:lnTo>
                    <a:pt x="448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-3176740" y="1176560"/>
              <a:ext cx="412488" cy="412428"/>
            </a:xfrm>
            <a:custGeom>
              <a:avLst/>
              <a:gdLst/>
              <a:ahLst/>
              <a:cxnLst/>
              <a:rect l="l" t="t" r="r" b="b"/>
              <a:pathLst>
                <a:path w="6844" h="6843" extrusionOk="0">
                  <a:moveTo>
                    <a:pt x="1" y="0"/>
                  </a:moveTo>
                  <a:lnTo>
                    <a:pt x="1" y="6843"/>
                  </a:lnTo>
                  <a:lnTo>
                    <a:pt x="6843" y="6843"/>
                  </a:lnTo>
                  <a:lnTo>
                    <a:pt x="684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-2658592" y="1176560"/>
              <a:ext cx="705460" cy="1025735"/>
            </a:xfrm>
            <a:custGeom>
              <a:avLst/>
              <a:gdLst/>
              <a:ahLst/>
              <a:cxnLst/>
              <a:rect l="l" t="t" r="r" b="b"/>
              <a:pathLst>
                <a:path w="11705" h="17019" extrusionOk="0">
                  <a:moveTo>
                    <a:pt x="0" y="0"/>
                  </a:moveTo>
                  <a:lnTo>
                    <a:pt x="0" y="17018"/>
                  </a:lnTo>
                  <a:lnTo>
                    <a:pt x="11705" y="17018"/>
                  </a:lnTo>
                  <a:lnTo>
                    <a:pt x="11705" y="0"/>
                  </a:lnTo>
                  <a:close/>
                </a:path>
              </a:pathLst>
            </a:custGeom>
            <a:solidFill>
              <a:schemeClr val="dk2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-3172159" y="1685609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extrusionOk="0">
                  <a:moveTo>
                    <a:pt x="0" y="1"/>
                  </a:moveTo>
                  <a:lnTo>
                    <a:pt x="674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-3172159" y="1685609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fill="none" extrusionOk="0">
                  <a:moveTo>
                    <a:pt x="0" y="1"/>
                  </a:moveTo>
                  <a:lnTo>
                    <a:pt x="6742" y="1"/>
                  </a:lnTo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-3172159" y="1749074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extrusionOk="0">
                  <a:moveTo>
                    <a:pt x="0" y="0"/>
                  </a:moveTo>
                  <a:lnTo>
                    <a:pt x="674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-3172159" y="1749074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fill="none" extrusionOk="0">
                  <a:moveTo>
                    <a:pt x="0" y="0"/>
                  </a:moveTo>
                  <a:lnTo>
                    <a:pt x="6742" y="0"/>
                  </a:lnTo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-3172159" y="1813986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extrusionOk="0">
                  <a:moveTo>
                    <a:pt x="0" y="1"/>
                  </a:moveTo>
                  <a:lnTo>
                    <a:pt x="674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-3172159" y="1813986"/>
              <a:ext cx="406340" cy="60"/>
            </a:xfrm>
            <a:custGeom>
              <a:avLst/>
              <a:gdLst/>
              <a:ahLst/>
              <a:cxnLst/>
              <a:rect l="l" t="t" r="r" b="b"/>
              <a:pathLst>
                <a:path w="6742" h="1" fill="none" extrusionOk="0">
                  <a:moveTo>
                    <a:pt x="0" y="1"/>
                  </a:moveTo>
                  <a:lnTo>
                    <a:pt x="6742" y="1"/>
                  </a:lnTo>
                </a:path>
              </a:pathLst>
            </a:custGeom>
            <a:noFill/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-1823238" y="1241532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-1823238" y="1241532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fill="none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-1823238" y="1371416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-1823238" y="1371416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fill="none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-1823238" y="1517935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extrusionOk="0">
                  <a:moveTo>
                    <a:pt x="0" y="1"/>
                  </a:moveTo>
                  <a:lnTo>
                    <a:pt x="15339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-1823238" y="1517935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fill="none" extrusionOk="0">
                  <a:moveTo>
                    <a:pt x="0" y="1"/>
                  </a:moveTo>
                  <a:lnTo>
                    <a:pt x="15339" y="1"/>
                  </a:lnTo>
                </a:path>
              </a:pathLst>
            </a:custGeom>
            <a:solidFill>
              <a:schemeClr val="dk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-1823238" y="1647819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extrusionOk="0">
                  <a:moveTo>
                    <a:pt x="0" y="1"/>
                  </a:moveTo>
                  <a:lnTo>
                    <a:pt x="15339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-1823238" y="1647819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fill="none" extrusionOk="0">
                  <a:moveTo>
                    <a:pt x="0" y="1"/>
                  </a:moveTo>
                  <a:lnTo>
                    <a:pt x="15339" y="1"/>
                  </a:lnTo>
                </a:path>
              </a:pathLst>
            </a:custGeom>
            <a:solidFill>
              <a:schemeClr val="dk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-1823238" y="1795905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-1823238" y="1795905"/>
              <a:ext cx="924482" cy="60"/>
            </a:xfrm>
            <a:custGeom>
              <a:avLst/>
              <a:gdLst/>
              <a:ahLst/>
              <a:cxnLst/>
              <a:rect l="l" t="t" r="r" b="b"/>
              <a:pathLst>
                <a:path w="15339" h="1" fill="none" extrusionOk="0">
                  <a:moveTo>
                    <a:pt x="0" y="0"/>
                  </a:moveTo>
                  <a:lnTo>
                    <a:pt x="15339" y="0"/>
                  </a:lnTo>
                </a:path>
              </a:pathLst>
            </a:custGeom>
            <a:solidFill>
              <a:schemeClr val="dk1"/>
            </a:solidFill>
            <a:ln w="10650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906FA25F-EE98-9BED-2C1B-E486D02A82CC}"/>
              </a:ext>
            </a:extLst>
          </p:cNvPr>
          <p:cNvSpPr/>
          <p:nvPr/>
        </p:nvSpPr>
        <p:spPr>
          <a:xfrm>
            <a:off x="763571" y="3672263"/>
            <a:ext cx="3751630" cy="67551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343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網頁概述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899BD85A-0C5C-91AE-2EA6-BD5B774E2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789847"/>
              </p:ext>
            </p:extLst>
          </p:nvPr>
        </p:nvGraphicFramePr>
        <p:xfrm>
          <a:off x="1595086" y="1112200"/>
          <a:ext cx="6132864" cy="30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828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網頁</a:t>
            </a:r>
            <a:r>
              <a:rPr lang="en" dirty="0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架構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FC6F3C1-146F-178F-D1AB-B453C4E05B05}"/>
              </a:ext>
            </a:extLst>
          </p:cNvPr>
          <p:cNvGrpSpPr/>
          <p:nvPr/>
        </p:nvGrpSpPr>
        <p:grpSpPr>
          <a:xfrm>
            <a:off x="1741389" y="1754296"/>
            <a:ext cx="6383007" cy="1914517"/>
            <a:chOff x="1741389" y="1754296"/>
            <a:chExt cx="6383007" cy="1914517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C66F50D-4ADB-50AD-348E-5710673A6C17}"/>
                </a:ext>
              </a:extLst>
            </p:cNvPr>
            <p:cNvGrpSpPr/>
            <p:nvPr/>
          </p:nvGrpSpPr>
          <p:grpSpPr>
            <a:xfrm>
              <a:off x="1820759" y="1866880"/>
              <a:ext cx="6303637" cy="1801933"/>
              <a:chOff x="2652711" y="3894350"/>
              <a:chExt cx="9336089" cy="2745592"/>
            </a:xfrm>
          </p:grpSpPr>
          <p:pic>
            <p:nvPicPr>
              <p:cNvPr id="3" name="圖形 2" descr="筆記型電腦 以實心填滿">
                <a:extLst>
                  <a:ext uri="{FF2B5EF4-FFF2-40B4-BE49-F238E27FC236}">
                    <a16:creationId xmlns:a16="http://schemas.microsoft.com/office/drawing/2014/main" id="{48BF70BE-4D76-7B6E-CC75-B34E54E74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52711" y="4878125"/>
                <a:ext cx="1367725" cy="1367725"/>
              </a:xfrm>
              <a:prstGeom prst="rect">
                <a:avLst/>
              </a:prstGeom>
            </p:spPr>
          </p:pic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F855C675-F57B-B658-0AAE-5B71400D7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19641" y="4999826"/>
                <a:ext cx="1002624" cy="1002624"/>
              </a:xfrm>
              <a:prstGeom prst="rect">
                <a:avLst/>
              </a:prstGeom>
            </p:spPr>
          </p:pic>
          <p:pic>
            <p:nvPicPr>
              <p:cNvPr id="5" name="圖片 4" descr="一張含有 字型, 圓形, 符號, 標誌 的圖片&#10;&#10;自動產生的描述">
                <a:extLst>
                  <a:ext uri="{FF2B5EF4-FFF2-40B4-BE49-F238E27FC236}">
                    <a16:creationId xmlns:a16="http://schemas.microsoft.com/office/drawing/2014/main" id="{6DA6BDEE-D6B1-C853-B7F2-CF6CDAEF4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7502" y="3894350"/>
                <a:ext cx="1346174" cy="704857"/>
              </a:xfrm>
              <a:prstGeom prst="rect">
                <a:avLst/>
              </a:prstGeom>
            </p:spPr>
          </p:pic>
          <p:pic>
            <p:nvPicPr>
              <p:cNvPr id="6" name="Google Shape;114;p4" descr="資料庫 以實心填滿">
                <a:extLst>
                  <a:ext uri="{FF2B5EF4-FFF2-40B4-BE49-F238E27FC236}">
                    <a16:creationId xmlns:a16="http://schemas.microsoft.com/office/drawing/2014/main" id="{82060BCC-D1C1-2CD3-07EA-EDF484590AD1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  <a:biLevel thresh="75000"/>
              </a:blip>
              <a:srcRect/>
              <a:stretch/>
            </p:blipFill>
            <p:spPr>
              <a:xfrm>
                <a:off x="10360619" y="4878125"/>
                <a:ext cx="1187373" cy="1246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Picture 8">
                <a:extLst>
                  <a:ext uri="{FF2B5EF4-FFF2-40B4-BE49-F238E27FC236}">
                    <a16:creationId xmlns:a16="http://schemas.microsoft.com/office/drawing/2014/main" id="{083DC402-8A78-DDD8-42BB-42599B0E4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18638" y="3894350"/>
                <a:ext cx="2570162" cy="728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箭號: 左-右雙向 11">
                <a:extLst>
                  <a:ext uri="{FF2B5EF4-FFF2-40B4-BE49-F238E27FC236}">
                    <a16:creationId xmlns:a16="http://schemas.microsoft.com/office/drawing/2014/main" id="{77D7C37D-5F64-718E-AF9A-2CAA7B2645BC}"/>
                  </a:ext>
                </a:extLst>
              </p:cNvPr>
              <p:cNvSpPr/>
              <p:nvPr/>
            </p:nvSpPr>
            <p:spPr>
              <a:xfrm>
                <a:off x="4668187" y="5501137"/>
                <a:ext cx="1403702" cy="150363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箭號: 左-右雙向 12">
                <a:extLst>
                  <a:ext uri="{FF2B5EF4-FFF2-40B4-BE49-F238E27FC236}">
                    <a16:creationId xmlns:a16="http://schemas.microsoft.com/office/drawing/2014/main" id="{7C94595F-0ED1-F094-5F0B-57EEC7D3FE31}"/>
                  </a:ext>
                </a:extLst>
              </p:cNvPr>
              <p:cNvSpPr/>
              <p:nvPr/>
            </p:nvSpPr>
            <p:spPr>
              <a:xfrm>
                <a:off x="8521313" y="5486805"/>
                <a:ext cx="1403702" cy="150363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Google Shape;95;p4">
                <a:extLst>
                  <a:ext uri="{FF2B5EF4-FFF2-40B4-BE49-F238E27FC236}">
                    <a16:creationId xmlns:a16="http://schemas.microsoft.com/office/drawing/2014/main" id="{909A2994-5168-3505-E5A9-CD0F6F77227C}"/>
                  </a:ext>
                </a:extLst>
              </p:cNvPr>
              <p:cNvSpPr txBox="1"/>
              <p:nvPr/>
            </p:nvSpPr>
            <p:spPr>
              <a:xfrm>
                <a:off x="2801550" y="6124151"/>
                <a:ext cx="1070048" cy="51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en-US" altLang="zh-TW" sz="1600" b="1" dirty="0">
                    <a:solidFill>
                      <a:schemeClr val="dk1"/>
                    </a:solidFill>
                    <a:latin typeface="Aharoni" panose="02010803020104030203" pitchFamily="2" charset="-79"/>
                    <a:ea typeface="Microsoft JhengHei Light" panose="020B0304030504040204" pitchFamily="34" charset="-120"/>
                    <a:cs typeface="Aharoni" panose="02010803020104030203" pitchFamily="2" charset="-79"/>
                  </a:rPr>
                  <a:t>Client</a:t>
                </a:r>
                <a:endParaRPr sz="1600" b="1" dirty="0">
                  <a:solidFill>
                    <a:schemeClr val="dk1"/>
                  </a:solidFill>
                  <a:latin typeface="Aharoni" panose="02010803020104030203" pitchFamily="2" charset="-79"/>
                  <a:ea typeface="Microsoft JhengHei Light" panose="020B0304030504040204" pitchFamily="34" charset="-120"/>
                  <a:cs typeface="Aharoni" panose="02010803020104030203" pitchFamily="2" charset="-79"/>
                  <a:sym typeface="Arial"/>
                </a:endParaRPr>
              </a:p>
            </p:txBody>
          </p:sp>
          <p:sp>
            <p:nvSpPr>
              <p:cNvPr id="11" name="Google Shape;95;p4">
                <a:extLst>
                  <a:ext uri="{FF2B5EF4-FFF2-40B4-BE49-F238E27FC236}">
                    <a16:creationId xmlns:a16="http://schemas.microsoft.com/office/drawing/2014/main" id="{81CCA0F0-F989-AC71-385A-31C4503C0985}"/>
                  </a:ext>
                </a:extLst>
              </p:cNvPr>
              <p:cNvSpPr txBox="1"/>
              <p:nvPr/>
            </p:nvSpPr>
            <p:spPr>
              <a:xfrm>
                <a:off x="6407502" y="6124149"/>
                <a:ext cx="1346174" cy="51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Aharoni" panose="02010803020104030203" pitchFamily="2" charset="-79"/>
                    <a:ea typeface="Microsoft JhengHei Light" panose="020B0304030504040204" pitchFamily="34" charset="-120"/>
                    <a:cs typeface="Aharoni" panose="02010803020104030203" pitchFamily="2" charset="-79"/>
                    <a:sym typeface="Arial"/>
                  </a:rPr>
                  <a:t>Server</a:t>
                </a:r>
                <a:endParaRPr sz="1600" b="1" i="0" u="none" strike="noStrike" cap="none" dirty="0">
                  <a:solidFill>
                    <a:srgbClr val="000000"/>
                  </a:solidFill>
                  <a:latin typeface="Aharoni" panose="02010803020104030203" pitchFamily="2" charset="-79"/>
                  <a:ea typeface="Microsoft JhengHei Light" panose="020B0304030504040204" pitchFamily="34" charset="-120"/>
                  <a:cs typeface="Aharoni" panose="02010803020104030203" pitchFamily="2" charset="-79"/>
                  <a:sym typeface="Arial"/>
                </a:endParaRPr>
              </a:p>
            </p:txBody>
          </p:sp>
          <p:sp>
            <p:nvSpPr>
              <p:cNvPr id="12" name="Google Shape;95;p4">
                <a:extLst>
                  <a:ext uri="{FF2B5EF4-FFF2-40B4-BE49-F238E27FC236}">
                    <a16:creationId xmlns:a16="http://schemas.microsoft.com/office/drawing/2014/main" id="{DA7EAC1B-F3E9-9904-CBC5-06F4CB2F5B46}"/>
                  </a:ext>
                </a:extLst>
              </p:cNvPr>
              <p:cNvSpPr txBox="1"/>
              <p:nvPr/>
            </p:nvSpPr>
            <p:spPr>
              <a:xfrm>
                <a:off x="10209052" y="6124149"/>
                <a:ext cx="1490506" cy="5157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Aharoni" panose="02010803020104030203" pitchFamily="2" charset="-79"/>
                    <a:ea typeface="Microsoft JhengHei Light" panose="020B0304030504040204" pitchFamily="34" charset="-120"/>
                    <a:cs typeface="Aharoni" panose="02010803020104030203" pitchFamily="2" charset="-79"/>
                    <a:sym typeface="Arial"/>
                  </a:rPr>
                  <a:t>DBMS</a:t>
                </a:r>
              </a:p>
            </p:txBody>
          </p:sp>
        </p:grpSp>
        <p:pic>
          <p:nvPicPr>
            <p:cNvPr id="1026" name="Picture 2" descr="HTML/CSS/JavaScript Snippets - Visual Studio Marketplace">
              <a:extLst>
                <a:ext uri="{FF2B5EF4-FFF2-40B4-BE49-F238E27FC236}">
                  <a16:creationId xmlns:a16="http://schemas.microsoft.com/office/drawing/2014/main" id="{CD5E79ED-4E36-6920-E0D7-AC203E4CC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1389" y="1754296"/>
              <a:ext cx="1082213" cy="703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135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818325" y="2380401"/>
            <a:ext cx="4383600" cy="15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資料取得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pSp>
        <p:nvGrpSpPr>
          <p:cNvPr id="832" name="Google Shape;832;p31"/>
          <p:cNvGrpSpPr/>
          <p:nvPr/>
        </p:nvGrpSpPr>
        <p:grpSpPr>
          <a:xfrm>
            <a:off x="4405009" y="3325337"/>
            <a:ext cx="877590" cy="1278503"/>
            <a:chOff x="4393218" y="3866890"/>
            <a:chExt cx="567799" cy="827189"/>
          </a:xfrm>
        </p:grpSpPr>
        <p:sp>
          <p:nvSpPr>
            <p:cNvPr id="833" name="Google Shape;833;p31"/>
            <p:cNvSpPr/>
            <p:nvPr/>
          </p:nvSpPr>
          <p:spPr>
            <a:xfrm>
              <a:off x="4659314" y="3866890"/>
              <a:ext cx="162218" cy="562801"/>
            </a:xfrm>
            <a:custGeom>
              <a:avLst/>
              <a:gdLst/>
              <a:ahLst/>
              <a:cxnLst/>
              <a:rect l="l" t="t" r="r" b="b"/>
              <a:pathLst>
                <a:path w="4838" h="16785" extrusionOk="0">
                  <a:moveTo>
                    <a:pt x="2371" y="0"/>
                  </a:moveTo>
                  <a:cubicBezTo>
                    <a:pt x="1781" y="0"/>
                    <a:pt x="1338" y="1209"/>
                    <a:pt x="1253" y="1612"/>
                  </a:cubicBezTo>
                  <a:cubicBezTo>
                    <a:pt x="1153" y="2188"/>
                    <a:pt x="1153" y="2815"/>
                    <a:pt x="1028" y="3391"/>
                  </a:cubicBezTo>
                  <a:cubicBezTo>
                    <a:pt x="877" y="4219"/>
                    <a:pt x="451" y="4945"/>
                    <a:pt x="276" y="5772"/>
                  </a:cubicBezTo>
                  <a:cubicBezTo>
                    <a:pt x="0" y="6975"/>
                    <a:pt x="301" y="8229"/>
                    <a:pt x="727" y="9381"/>
                  </a:cubicBezTo>
                  <a:cubicBezTo>
                    <a:pt x="928" y="9908"/>
                    <a:pt x="1128" y="10409"/>
                    <a:pt x="1228" y="10960"/>
                  </a:cubicBezTo>
                  <a:cubicBezTo>
                    <a:pt x="1303" y="11361"/>
                    <a:pt x="1303" y="11762"/>
                    <a:pt x="1278" y="12163"/>
                  </a:cubicBezTo>
                  <a:cubicBezTo>
                    <a:pt x="1278" y="12364"/>
                    <a:pt x="1253" y="12740"/>
                    <a:pt x="1228" y="13166"/>
                  </a:cubicBezTo>
                  <a:cubicBezTo>
                    <a:pt x="1111" y="14593"/>
                    <a:pt x="1060" y="16784"/>
                    <a:pt x="2338" y="16784"/>
                  </a:cubicBezTo>
                  <a:cubicBezTo>
                    <a:pt x="2429" y="16784"/>
                    <a:pt x="2527" y="16773"/>
                    <a:pt x="2632" y="16750"/>
                  </a:cubicBezTo>
                  <a:cubicBezTo>
                    <a:pt x="3208" y="16625"/>
                    <a:pt x="3509" y="15873"/>
                    <a:pt x="3710" y="15371"/>
                  </a:cubicBezTo>
                  <a:cubicBezTo>
                    <a:pt x="4236" y="15371"/>
                    <a:pt x="4136" y="12339"/>
                    <a:pt x="4085" y="11988"/>
                  </a:cubicBezTo>
                  <a:cubicBezTo>
                    <a:pt x="3785" y="9808"/>
                    <a:pt x="4512" y="7752"/>
                    <a:pt x="4737" y="5647"/>
                  </a:cubicBezTo>
                  <a:cubicBezTo>
                    <a:pt x="4812" y="5021"/>
                    <a:pt x="4837" y="4394"/>
                    <a:pt x="4587" y="3818"/>
                  </a:cubicBezTo>
                  <a:cubicBezTo>
                    <a:pt x="4361" y="3216"/>
                    <a:pt x="3885" y="2765"/>
                    <a:pt x="3584" y="2214"/>
                  </a:cubicBezTo>
                  <a:cubicBezTo>
                    <a:pt x="3283" y="1687"/>
                    <a:pt x="3158" y="1086"/>
                    <a:pt x="2958" y="534"/>
                  </a:cubicBezTo>
                  <a:cubicBezTo>
                    <a:pt x="2907" y="384"/>
                    <a:pt x="2832" y="234"/>
                    <a:pt x="2707" y="133"/>
                  </a:cubicBezTo>
                  <a:cubicBezTo>
                    <a:pt x="2591" y="40"/>
                    <a:pt x="2478" y="0"/>
                    <a:pt x="237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4393218" y="4221405"/>
              <a:ext cx="358570" cy="294326"/>
            </a:xfrm>
            <a:custGeom>
              <a:avLst/>
              <a:gdLst/>
              <a:ahLst/>
              <a:cxnLst/>
              <a:rect l="l" t="t" r="r" b="b"/>
              <a:pathLst>
                <a:path w="10694" h="8778" extrusionOk="0">
                  <a:moveTo>
                    <a:pt x="6778" y="1"/>
                  </a:moveTo>
                  <a:cubicBezTo>
                    <a:pt x="6257" y="1"/>
                    <a:pt x="5719" y="150"/>
                    <a:pt x="5204" y="287"/>
                  </a:cubicBezTo>
                  <a:cubicBezTo>
                    <a:pt x="4828" y="387"/>
                    <a:pt x="4452" y="513"/>
                    <a:pt x="4127" y="738"/>
                  </a:cubicBezTo>
                  <a:cubicBezTo>
                    <a:pt x="3650" y="1089"/>
                    <a:pt x="3400" y="1666"/>
                    <a:pt x="3124" y="2192"/>
                  </a:cubicBezTo>
                  <a:cubicBezTo>
                    <a:pt x="2723" y="2919"/>
                    <a:pt x="2272" y="3570"/>
                    <a:pt x="1721" y="4147"/>
                  </a:cubicBezTo>
                  <a:cubicBezTo>
                    <a:pt x="1219" y="4698"/>
                    <a:pt x="668" y="5174"/>
                    <a:pt x="392" y="5851"/>
                  </a:cubicBezTo>
                  <a:cubicBezTo>
                    <a:pt x="0" y="6773"/>
                    <a:pt x="478" y="7780"/>
                    <a:pt x="1453" y="7780"/>
                  </a:cubicBezTo>
                  <a:cubicBezTo>
                    <a:pt x="1539" y="7780"/>
                    <a:pt x="1628" y="7772"/>
                    <a:pt x="1721" y="7756"/>
                  </a:cubicBezTo>
                  <a:cubicBezTo>
                    <a:pt x="2648" y="7606"/>
                    <a:pt x="3099" y="6879"/>
                    <a:pt x="3701" y="6302"/>
                  </a:cubicBezTo>
                  <a:cubicBezTo>
                    <a:pt x="3776" y="6252"/>
                    <a:pt x="3826" y="6202"/>
                    <a:pt x="3876" y="6152"/>
                  </a:cubicBezTo>
                  <a:cubicBezTo>
                    <a:pt x="4152" y="5926"/>
                    <a:pt x="4452" y="5801"/>
                    <a:pt x="4728" y="5600"/>
                  </a:cubicBezTo>
                  <a:cubicBezTo>
                    <a:pt x="5380" y="5124"/>
                    <a:pt x="5781" y="4297"/>
                    <a:pt x="5706" y="3470"/>
                  </a:cubicBezTo>
                  <a:cubicBezTo>
                    <a:pt x="5706" y="3345"/>
                    <a:pt x="5681" y="3220"/>
                    <a:pt x="5756" y="3094"/>
                  </a:cubicBezTo>
                  <a:cubicBezTo>
                    <a:pt x="5808" y="3010"/>
                    <a:pt x="5901" y="2974"/>
                    <a:pt x="6001" y="2974"/>
                  </a:cubicBezTo>
                  <a:cubicBezTo>
                    <a:pt x="6140" y="2974"/>
                    <a:pt x="6295" y="3043"/>
                    <a:pt x="6382" y="3144"/>
                  </a:cubicBezTo>
                  <a:cubicBezTo>
                    <a:pt x="6533" y="3345"/>
                    <a:pt x="6558" y="3595"/>
                    <a:pt x="6633" y="3821"/>
                  </a:cubicBezTo>
                  <a:cubicBezTo>
                    <a:pt x="6909" y="4573"/>
                    <a:pt x="7761" y="5074"/>
                    <a:pt x="8212" y="5726"/>
                  </a:cubicBezTo>
                  <a:cubicBezTo>
                    <a:pt x="8813" y="6503"/>
                    <a:pt x="8638" y="7280"/>
                    <a:pt x="8914" y="8182"/>
                  </a:cubicBezTo>
                  <a:cubicBezTo>
                    <a:pt x="9017" y="8471"/>
                    <a:pt x="9291" y="8778"/>
                    <a:pt x="9581" y="8778"/>
                  </a:cubicBezTo>
                  <a:cubicBezTo>
                    <a:pt x="9642" y="8778"/>
                    <a:pt x="9704" y="8764"/>
                    <a:pt x="9766" y="8733"/>
                  </a:cubicBezTo>
                  <a:cubicBezTo>
                    <a:pt x="9966" y="8633"/>
                    <a:pt x="10041" y="8357"/>
                    <a:pt x="10067" y="8132"/>
                  </a:cubicBezTo>
                  <a:cubicBezTo>
                    <a:pt x="10543" y="5525"/>
                    <a:pt x="10693" y="2944"/>
                    <a:pt x="8688" y="939"/>
                  </a:cubicBezTo>
                  <a:cubicBezTo>
                    <a:pt x="8337" y="588"/>
                    <a:pt x="7961" y="262"/>
                    <a:pt x="7485" y="112"/>
                  </a:cubicBezTo>
                  <a:cubicBezTo>
                    <a:pt x="7256" y="33"/>
                    <a:pt x="7019" y="1"/>
                    <a:pt x="677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4721479" y="4233341"/>
              <a:ext cx="239538" cy="329231"/>
            </a:xfrm>
            <a:custGeom>
              <a:avLst/>
              <a:gdLst/>
              <a:ahLst/>
              <a:cxnLst/>
              <a:rect l="l" t="t" r="r" b="b"/>
              <a:pathLst>
                <a:path w="7144" h="9819" extrusionOk="0">
                  <a:moveTo>
                    <a:pt x="4751" y="1"/>
                  </a:moveTo>
                  <a:cubicBezTo>
                    <a:pt x="4201" y="1"/>
                    <a:pt x="3789" y="637"/>
                    <a:pt x="3234" y="984"/>
                  </a:cubicBezTo>
                  <a:cubicBezTo>
                    <a:pt x="2407" y="1535"/>
                    <a:pt x="703" y="1711"/>
                    <a:pt x="552" y="2939"/>
                  </a:cubicBezTo>
                  <a:cubicBezTo>
                    <a:pt x="552" y="3064"/>
                    <a:pt x="552" y="3164"/>
                    <a:pt x="552" y="3290"/>
                  </a:cubicBezTo>
                  <a:cubicBezTo>
                    <a:pt x="552" y="3640"/>
                    <a:pt x="627" y="3991"/>
                    <a:pt x="602" y="4342"/>
                  </a:cubicBezTo>
                  <a:cubicBezTo>
                    <a:pt x="602" y="4843"/>
                    <a:pt x="427" y="5345"/>
                    <a:pt x="302" y="5846"/>
                  </a:cubicBezTo>
                  <a:cubicBezTo>
                    <a:pt x="1" y="7024"/>
                    <a:pt x="1" y="8302"/>
                    <a:pt x="277" y="9480"/>
                  </a:cubicBezTo>
                  <a:cubicBezTo>
                    <a:pt x="327" y="9580"/>
                    <a:pt x="352" y="9706"/>
                    <a:pt x="452" y="9781"/>
                  </a:cubicBezTo>
                  <a:cubicBezTo>
                    <a:pt x="491" y="9807"/>
                    <a:pt x="532" y="9819"/>
                    <a:pt x="574" y="9819"/>
                  </a:cubicBezTo>
                  <a:cubicBezTo>
                    <a:pt x="768" y="9819"/>
                    <a:pt x="966" y="9557"/>
                    <a:pt x="1028" y="9330"/>
                  </a:cubicBezTo>
                  <a:cubicBezTo>
                    <a:pt x="1354" y="8277"/>
                    <a:pt x="1079" y="6473"/>
                    <a:pt x="1956" y="5696"/>
                  </a:cubicBezTo>
                  <a:cubicBezTo>
                    <a:pt x="2357" y="5295"/>
                    <a:pt x="2658" y="5370"/>
                    <a:pt x="3008" y="4818"/>
                  </a:cubicBezTo>
                  <a:cubicBezTo>
                    <a:pt x="3359" y="4292"/>
                    <a:pt x="3535" y="3716"/>
                    <a:pt x="4086" y="3365"/>
                  </a:cubicBezTo>
                  <a:cubicBezTo>
                    <a:pt x="4136" y="3340"/>
                    <a:pt x="4161" y="3315"/>
                    <a:pt x="4211" y="3315"/>
                  </a:cubicBezTo>
                  <a:cubicBezTo>
                    <a:pt x="4221" y="3313"/>
                    <a:pt x="4230" y="3312"/>
                    <a:pt x="4239" y="3312"/>
                  </a:cubicBezTo>
                  <a:cubicBezTo>
                    <a:pt x="4348" y="3312"/>
                    <a:pt x="4414" y="3449"/>
                    <a:pt x="4437" y="3565"/>
                  </a:cubicBezTo>
                  <a:cubicBezTo>
                    <a:pt x="4487" y="3941"/>
                    <a:pt x="4262" y="4317"/>
                    <a:pt x="4236" y="4718"/>
                  </a:cubicBezTo>
                  <a:cubicBezTo>
                    <a:pt x="4211" y="5044"/>
                    <a:pt x="4337" y="5345"/>
                    <a:pt x="4437" y="5645"/>
                  </a:cubicBezTo>
                  <a:cubicBezTo>
                    <a:pt x="4688" y="6297"/>
                    <a:pt x="4913" y="7350"/>
                    <a:pt x="5540" y="7726"/>
                  </a:cubicBezTo>
                  <a:cubicBezTo>
                    <a:pt x="5732" y="7875"/>
                    <a:pt x="5983" y="7952"/>
                    <a:pt x="6228" y="7952"/>
                  </a:cubicBezTo>
                  <a:cubicBezTo>
                    <a:pt x="6557" y="7952"/>
                    <a:pt x="6875" y="7813"/>
                    <a:pt x="7018" y="7525"/>
                  </a:cubicBezTo>
                  <a:cubicBezTo>
                    <a:pt x="7144" y="7250"/>
                    <a:pt x="7119" y="6924"/>
                    <a:pt x="7069" y="6623"/>
                  </a:cubicBezTo>
                  <a:cubicBezTo>
                    <a:pt x="6893" y="5295"/>
                    <a:pt x="6718" y="3941"/>
                    <a:pt x="6517" y="2588"/>
                  </a:cubicBezTo>
                  <a:cubicBezTo>
                    <a:pt x="6417" y="1886"/>
                    <a:pt x="6066" y="959"/>
                    <a:pt x="5590" y="457"/>
                  </a:cubicBezTo>
                  <a:cubicBezTo>
                    <a:pt x="5266" y="126"/>
                    <a:pt x="4995" y="1"/>
                    <a:pt x="4751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4587861" y="4473887"/>
              <a:ext cx="279037" cy="220192"/>
            </a:xfrm>
            <a:custGeom>
              <a:avLst/>
              <a:gdLst/>
              <a:ahLst/>
              <a:cxnLst/>
              <a:rect l="l" t="t" r="r" b="b"/>
              <a:pathLst>
                <a:path w="8322" h="6567" extrusionOk="0">
                  <a:moveTo>
                    <a:pt x="1" y="0"/>
                  </a:moveTo>
                  <a:lnTo>
                    <a:pt x="1" y="1028"/>
                  </a:lnTo>
                  <a:lnTo>
                    <a:pt x="678" y="1028"/>
                  </a:lnTo>
                  <a:lnTo>
                    <a:pt x="1229" y="4111"/>
                  </a:lnTo>
                  <a:cubicBezTo>
                    <a:pt x="1480" y="5539"/>
                    <a:pt x="2708" y="6567"/>
                    <a:pt x="4161" y="6567"/>
                  </a:cubicBezTo>
                  <a:cubicBezTo>
                    <a:pt x="5615" y="6567"/>
                    <a:pt x="6868" y="5539"/>
                    <a:pt x="7119" y="4111"/>
                  </a:cubicBezTo>
                  <a:lnTo>
                    <a:pt x="7670" y="1028"/>
                  </a:lnTo>
                  <a:lnTo>
                    <a:pt x="8322" y="102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603017" y="4511709"/>
              <a:ext cx="249597" cy="34"/>
            </a:xfrm>
            <a:custGeom>
              <a:avLst/>
              <a:gdLst/>
              <a:ahLst/>
              <a:cxnLst/>
              <a:rect l="l" t="t" r="r" b="b"/>
              <a:pathLst>
                <a:path w="7444" h="1" fill="none" extrusionOk="0">
                  <a:moveTo>
                    <a:pt x="0" y="0"/>
                  </a:moveTo>
                  <a:lnTo>
                    <a:pt x="7444" y="0"/>
                  </a:ln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1"/>
          <p:cNvGrpSpPr/>
          <p:nvPr/>
        </p:nvGrpSpPr>
        <p:grpSpPr>
          <a:xfrm>
            <a:off x="6334732" y="2388996"/>
            <a:ext cx="2802160" cy="2208198"/>
            <a:chOff x="6334732" y="2125378"/>
            <a:chExt cx="2802160" cy="2208198"/>
          </a:xfrm>
        </p:grpSpPr>
        <p:sp>
          <p:nvSpPr>
            <p:cNvPr id="839" name="Google Shape;839;p31"/>
            <p:cNvSpPr/>
            <p:nvPr/>
          </p:nvSpPr>
          <p:spPr>
            <a:xfrm>
              <a:off x="7573898" y="2700435"/>
              <a:ext cx="230367" cy="195281"/>
            </a:xfrm>
            <a:custGeom>
              <a:avLst/>
              <a:gdLst/>
              <a:ahLst/>
              <a:cxnLst/>
              <a:rect l="l" t="t" r="r" b="b"/>
              <a:pathLst>
                <a:path w="4445" h="3768" extrusionOk="0">
                  <a:moveTo>
                    <a:pt x="3843" y="1"/>
                  </a:moveTo>
                  <a:cubicBezTo>
                    <a:pt x="3745" y="1"/>
                    <a:pt x="3633" y="26"/>
                    <a:pt x="3510" y="83"/>
                  </a:cubicBezTo>
                  <a:cubicBezTo>
                    <a:pt x="3309" y="158"/>
                    <a:pt x="3134" y="334"/>
                    <a:pt x="2983" y="484"/>
                  </a:cubicBezTo>
                  <a:cubicBezTo>
                    <a:pt x="2733" y="735"/>
                    <a:pt x="2532" y="885"/>
                    <a:pt x="2181" y="985"/>
                  </a:cubicBezTo>
                  <a:cubicBezTo>
                    <a:pt x="1981" y="1011"/>
                    <a:pt x="1780" y="1061"/>
                    <a:pt x="1605" y="1111"/>
                  </a:cubicBezTo>
                  <a:cubicBezTo>
                    <a:pt x="1530" y="1136"/>
                    <a:pt x="1454" y="1186"/>
                    <a:pt x="1379" y="1211"/>
                  </a:cubicBezTo>
                  <a:cubicBezTo>
                    <a:pt x="1104" y="1386"/>
                    <a:pt x="953" y="1687"/>
                    <a:pt x="778" y="1963"/>
                  </a:cubicBezTo>
                  <a:cubicBezTo>
                    <a:pt x="577" y="2239"/>
                    <a:pt x="352" y="2464"/>
                    <a:pt x="26" y="2539"/>
                  </a:cubicBezTo>
                  <a:cubicBezTo>
                    <a:pt x="1" y="2915"/>
                    <a:pt x="476" y="3491"/>
                    <a:pt x="702" y="3767"/>
                  </a:cubicBezTo>
                  <a:lnTo>
                    <a:pt x="702" y="3767"/>
                  </a:lnTo>
                  <a:cubicBezTo>
                    <a:pt x="663" y="3708"/>
                    <a:pt x="1806" y="2739"/>
                    <a:pt x="1906" y="2640"/>
                  </a:cubicBezTo>
                  <a:cubicBezTo>
                    <a:pt x="2357" y="2314"/>
                    <a:pt x="2833" y="2289"/>
                    <a:pt x="3334" y="2038"/>
                  </a:cubicBezTo>
                  <a:cubicBezTo>
                    <a:pt x="3760" y="1813"/>
                    <a:pt x="4061" y="1361"/>
                    <a:pt x="4262" y="935"/>
                  </a:cubicBezTo>
                  <a:cubicBezTo>
                    <a:pt x="4444" y="468"/>
                    <a:pt x="4265" y="1"/>
                    <a:pt x="3843" y="1"/>
                  </a:cubicBezTo>
                  <a:close/>
                  <a:moveTo>
                    <a:pt x="702" y="3767"/>
                  </a:moveTo>
                  <a:cubicBezTo>
                    <a:pt x="702" y="3767"/>
                    <a:pt x="702" y="3767"/>
                    <a:pt x="703" y="3767"/>
                  </a:cubicBezTo>
                  <a:cubicBezTo>
                    <a:pt x="702" y="3767"/>
                    <a:pt x="702" y="3767"/>
                    <a:pt x="702" y="37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125815" y="3523009"/>
              <a:ext cx="26017" cy="569000"/>
            </a:xfrm>
            <a:custGeom>
              <a:avLst/>
              <a:gdLst/>
              <a:ahLst/>
              <a:cxnLst/>
              <a:rect l="l" t="t" r="r" b="b"/>
              <a:pathLst>
                <a:path w="502" h="10979" extrusionOk="0">
                  <a:moveTo>
                    <a:pt x="0" y="1"/>
                  </a:moveTo>
                  <a:lnTo>
                    <a:pt x="0" y="10978"/>
                  </a:lnTo>
                  <a:lnTo>
                    <a:pt x="501" y="1097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912761" y="4091949"/>
              <a:ext cx="446897" cy="119563"/>
            </a:xfrm>
            <a:custGeom>
              <a:avLst/>
              <a:gdLst/>
              <a:ahLst/>
              <a:cxnLst/>
              <a:rect l="l" t="t" r="r" b="b"/>
              <a:pathLst>
                <a:path w="8623" h="2307" fill="none" extrusionOk="0">
                  <a:moveTo>
                    <a:pt x="1" y="2306"/>
                  </a:moveTo>
                  <a:cubicBezTo>
                    <a:pt x="1" y="702"/>
                    <a:pt x="2883" y="0"/>
                    <a:pt x="4312" y="0"/>
                  </a:cubicBezTo>
                  <a:cubicBezTo>
                    <a:pt x="6016" y="0"/>
                    <a:pt x="8622" y="627"/>
                    <a:pt x="8622" y="2306"/>
                  </a:cubicBez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138772" y="4094540"/>
              <a:ext cx="52" cy="140345"/>
            </a:xfrm>
            <a:custGeom>
              <a:avLst/>
              <a:gdLst/>
              <a:ahLst/>
              <a:cxnLst/>
              <a:rect l="l" t="t" r="r" b="b"/>
              <a:pathLst>
                <a:path w="1" h="2708" fill="none" extrusionOk="0">
                  <a:moveTo>
                    <a:pt x="1" y="2707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323219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2" y="0"/>
                  </a:moveTo>
                  <a:cubicBezTo>
                    <a:pt x="301" y="0"/>
                    <a:pt x="1" y="301"/>
                    <a:pt x="1" y="702"/>
                  </a:cubicBezTo>
                  <a:cubicBezTo>
                    <a:pt x="1" y="1078"/>
                    <a:pt x="301" y="1404"/>
                    <a:pt x="702" y="1404"/>
                  </a:cubicBezTo>
                  <a:cubicBezTo>
                    <a:pt x="1078" y="1404"/>
                    <a:pt x="1404" y="1078"/>
                    <a:pt x="1404" y="702"/>
                  </a:cubicBezTo>
                  <a:cubicBezTo>
                    <a:pt x="1404" y="301"/>
                    <a:pt x="1078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101095" y="4195859"/>
              <a:ext cx="72816" cy="72764"/>
            </a:xfrm>
            <a:custGeom>
              <a:avLst/>
              <a:gdLst/>
              <a:ahLst/>
              <a:cxnLst/>
              <a:rect l="l" t="t" r="r" b="b"/>
              <a:pathLst>
                <a:path w="1405" h="1404" extrusionOk="0">
                  <a:moveTo>
                    <a:pt x="703" y="0"/>
                  </a:moveTo>
                  <a:cubicBezTo>
                    <a:pt x="327" y="0"/>
                    <a:pt x="1" y="301"/>
                    <a:pt x="1" y="702"/>
                  </a:cubicBezTo>
                  <a:cubicBezTo>
                    <a:pt x="1" y="1078"/>
                    <a:pt x="327" y="1404"/>
                    <a:pt x="703" y="1404"/>
                  </a:cubicBezTo>
                  <a:cubicBezTo>
                    <a:pt x="1104" y="1404"/>
                    <a:pt x="1405" y="1078"/>
                    <a:pt x="1405" y="702"/>
                  </a:cubicBezTo>
                  <a:cubicBezTo>
                    <a:pt x="1405" y="301"/>
                    <a:pt x="1104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880318" y="4195859"/>
              <a:ext cx="72764" cy="72764"/>
            </a:xfrm>
            <a:custGeom>
              <a:avLst/>
              <a:gdLst/>
              <a:ahLst/>
              <a:cxnLst/>
              <a:rect l="l" t="t" r="r" b="b"/>
              <a:pathLst>
                <a:path w="1404" h="1404" extrusionOk="0">
                  <a:moveTo>
                    <a:pt x="702" y="0"/>
                  </a:moveTo>
                  <a:cubicBezTo>
                    <a:pt x="326" y="0"/>
                    <a:pt x="0" y="301"/>
                    <a:pt x="0" y="702"/>
                  </a:cubicBezTo>
                  <a:cubicBezTo>
                    <a:pt x="0" y="1078"/>
                    <a:pt x="326" y="1404"/>
                    <a:pt x="702" y="1404"/>
                  </a:cubicBezTo>
                  <a:cubicBezTo>
                    <a:pt x="1103" y="1404"/>
                    <a:pt x="1404" y="1078"/>
                    <a:pt x="1404" y="702"/>
                  </a:cubicBezTo>
                  <a:cubicBezTo>
                    <a:pt x="1404" y="301"/>
                    <a:pt x="1103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706236" y="2782630"/>
              <a:ext cx="681981" cy="787240"/>
            </a:xfrm>
            <a:custGeom>
              <a:avLst/>
              <a:gdLst/>
              <a:ahLst/>
              <a:cxnLst/>
              <a:rect l="l" t="t" r="r" b="b"/>
              <a:pathLst>
                <a:path w="13159" h="15190" extrusionOk="0">
                  <a:moveTo>
                    <a:pt x="2532" y="1"/>
                  </a:moveTo>
                  <a:cubicBezTo>
                    <a:pt x="1154" y="1"/>
                    <a:pt x="1" y="1129"/>
                    <a:pt x="1" y="2532"/>
                  </a:cubicBezTo>
                  <a:lnTo>
                    <a:pt x="1" y="11555"/>
                  </a:lnTo>
                  <a:cubicBezTo>
                    <a:pt x="1" y="13560"/>
                    <a:pt x="1655" y="15189"/>
                    <a:pt x="3635" y="15189"/>
                  </a:cubicBezTo>
                  <a:lnTo>
                    <a:pt x="12733" y="15189"/>
                  </a:lnTo>
                  <a:cubicBezTo>
                    <a:pt x="12958" y="15189"/>
                    <a:pt x="13159" y="14989"/>
                    <a:pt x="13159" y="14763"/>
                  </a:cubicBezTo>
                  <a:cubicBezTo>
                    <a:pt x="13159" y="14537"/>
                    <a:pt x="12958" y="14337"/>
                    <a:pt x="12733" y="14337"/>
                  </a:cubicBezTo>
                  <a:lnTo>
                    <a:pt x="11580" y="14337"/>
                  </a:lnTo>
                  <a:cubicBezTo>
                    <a:pt x="9525" y="14337"/>
                    <a:pt x="7871" y="12658"/>
                    <a:pt x="7871" y="10603"/>
                  </a:cubicBezTo>
                  <a:lnTo>
                    <a:pt x="7871" y="2532"/>
                  </a:lnTo>
                  <a:cubicBezTo>
                    <a:pt x="7871" y="1129"/>
                    <a:pt x="6718" y="1"/>
                    <a:pt x="53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926553" y="4034786"/>
              <a:ext cx="331273" cy="232907"/>
            </a:xfrm>
            <a:custGeom>
              <a:avLst/>
              <a:gdLst/>
              <a:ahLst/>
              <a:cxnLst/>
              <a:rect l="l" t="t" r="r" b="b"/>
              <a:pathLst>
                <a:path w="6392" h="4494" extrusionOk="0">
                  <a:moveTo>
                    <a:pt x="652" y="1"/>
                  </a:moveTo>
                  <a:cubicBezTo>
                    <a:pt x="402" y="1"/>
                    <a:pt x="126" y="201"/>
                    <a:pt x="51" y="452"/>
                  </a:cubicBezTo>
                  <a:cubicBezTo>
                    <a:pt x="1" y="627"/>
                    <a:pt x="51" y="803"/>
                    <a:pt x="76" y="978"/>
                  </a:cubicBezTo>
                  <a:cubicBezTo>
                    <a:pt x="226" y="1605"/>
                    <a:pt x="402" y="2231"/>
                    <a:pt x="627" y="2808"/>
                  </a:cubicBezTo>
                  <a:cubicBezTo>
                    <a:pt x="778" y="3183"/>
                    <a:pt x="928" y="3534"/>
                    <a:pt x="1053" y="3910"/>
                  </a:cubicBezTo>
                  <a:cubicBezTo>
                    <a:pt x="1154" y="4186"/>
                    <a:pt x="1304" y="4437"/>
                    <a:pt x="1655" y="4487"/>
                  </a:cubicBezTo>
                  <a:cubicBezTo>
                    <a:pt x="1682" y="4491"/>
                    <a:pt x="1711" y="4493"/>
                    <a:pt x="1740" y="4493"/>
                  </a:cubicBezTo>
                  <a:cubicBezTo>
                    <a:pt x="1869" y="4493"/>
                    <a:pt x="2008" y="4452"/>
                    <a:pt x="2131" y="4412"/>
                  </a:cubicBezTo>
                  <a:cubicBezTo>
                    <a:pt x="2983" y="4161"/>
                    <a:pt x="3835" y="3910"/>
                    <a:pt x="4662" y="3660"/>
                  </a:cubicBezTo>
                  <a:cubicBezTo>
                    <a:pt x="5038" y="3534"/>
                    <a:pt x="6392" y="3033"/>
                    <a:pt x="5840" y="2482"/>
                  </a:cubicBezTo>
                  <a:cubicBezTo>
                    <a:pt x="5690" y="2356"/>
                    <a:pt x="5515" y="2331"/>
                    <a:pt x="5339" y="2306"/>
                  </a:cubicBezTo>
                  <a:cubicBezTo>
                    <a:pt x="5306" y="2305"/>
                    <a:pt x="5273" y="2304"/>
                    <a:pt x="5241" y="2304"/>
                  </a:cubicBezTo>
                  <a:cubicBezTo>
                    <a:pt x="4775" y="2304"/>
                    <a:pt x="4330" y="2462"/>
                    <a:pt x="3885" y="2532"/>
                  </a:cubicBezTo>
                  <a:cubicBezTo>
                    <a:pt x="3850" y="2536"/>
                    <a:pt x="3815" y="2537"/>
                    <a:pt x="3779" y="2537"/>
                  </a:cubicBezTo>
                  <a:cubicBezTo>
                    <a:pt x="3330" y="2537"/>
                    <a:pt x="2839" y="2254"/>
                    <a:pt x="2607" y="1905"/>
                  </a:cubicBezTo>
                  <a:cubicBezTo>
                    <a:pt x="2532" y="1805"/>
                    <a:pt x="2457" y="1680"/>
                    <a:pt x="2407" y="1554"/>
                  </a:cubicBezTo>
                  <a:cubicBezTo>
                    <a:pt x="2031" y="878"/>
                    <a:pt x="1780" y="326"/>
                    <a:pt x="1003" y="76"/>
                  </a:cubicBezTo>
                  <a:cubicBezTo>
                    <a:pt x="878" y="26"/>
                    <a:pt x="778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053104" y="3239731"/>
              <a:ext cx="724789" cy="330962"/>
            </a:xfrm>
            <a:custGeom>
              <a:avLst/>
              <a:gdLst/>
              <a:ahLst/>
              <a:cxnLst/>
              <a:rect l="l" t="t" r="r" b="b"/>
              <a:pathLst>
                <a:path w="13985" h="6386" extrusionOk="0">
                  <a:moveTo>
                    <a:pt x="3901" y="0"/>
                  </a:moveTo>
                  <a:cubicBezTo>
                    <a:pt x="2054" y="0"/>
                    <a:pt x="1" y="1505"/>
                    <a:pt x="50" y="3512"/>
                  </a:cubicBezTo>
                  <a:cubicBezTo>
                    <a:pt x="100" y="4765"/>
                    <a:pt x="952" y="6093"/>
                    <a:pt x="2331" y="6118"/>
                  </a:cubicBezTo>
                  <a:lnTo>
                    <a:pt x="2431" y="6118"/>
                  </a:lnTo>
                  <a:cubicBezTo>
                    <a:pt x="4461" y="6143"/>
                    <a:pt x="6491" y="6143"/>
                    <a:pt x="8546" y="6169"/>
                  </a:cubicBezTo>
                  <a:cubicBezTo>
                    <a:pt x="9403" y="6169"/>
                    <a:pt x="10423" y="6385"/>
                    <a:pt x="11377" y="6385"/>
                  </a:cubicBezTo>
                  <a:cubicBezTo>
                    <a:pt x="12014" y="6385"/>
                    <a:pt x="12621" y="6289"/>
                    <a:pt x="13133" y="5968"/>
                  </a:cubicBezTo>
                  <a:cubicBezTo>
                    <a:pt x="13333" y="5868"/>
                    <a:pt x="13483" y="5717"/>
                    <a:pt x="13609" y="5567"/>
                  </a:cubicBezTo>
                  <a:cubicBezTo>
                    <a:pt x="13759" y="5341"/>
                    <a:pt x="13809" y="5116"/>
                    <a:pt x="13859" y="4865"/>
                  </a:cubicBezTo>
                  <a:cubicBezTo>
                    <a:pt x="13935" y="4539"/>
                    <a:pt x="13960" y="4239"/>
                    <a:pt x="13985" y="3913"/>
                  </a:cubicBezTo>
                  <a:cubicBezTo>
                    <a:pt x="13985" y="3336"/>
                    <a:pt x="13935" y="2785"/>
                    <a:pt x="13734" y="2259"/>
                  </a:cubicBezTo>
                  <a:cubicBezTo>
                    <a:pt x="13408" y="1432"/>
                    <a:pt x="12782" y="705"/>
                    <a:pt x="11955" y="429"/>
                  </a:cubicBezTo>
                  <a:cubicBezTo>
                    <a:pt x="11478" y="279"/>
                    <a:pt x="10977" y="254"/>
                    <a:pt x="10476" y="229"/>
                  </a:cubicBezTo>
                  <a:cubicBezTo>
                    <a:pt x="8321" y="153"/>
                    <a:pt x="6190" y="78"/>
                    <a:pt x="4035" y="3"/>
                  </a:cubicBezTo>
                  <a:cubicBezTo>
                    <a:pt x="3990" y="1"/>
                    <a:pt x="3946" y="0"/>
                    <a:pt x="39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810146" y="3116490"/>
              <a:ext cx="635233" cy="441663"/>
            </a:xfrm>
            <a:custGeom>
              <a:avLst/>
              <a:gdLst/>
              <a:ahLst/>
              <a:cxnLst/>
              <a:rect l="l" t="t" r="r" b="b"/>
              <a:pathLst>
                <a:path w="12257" h="8522" extrusionOk="0">
                  <a:moveTo>
                    <a:pt x="1" y="0"/>
                  </a:moveTo>
                  <a:lnTo>
                    <a:pt x="1" y="5689"/>
                  </a:lnTo>
                  <a:cubicBezTo>
                    <a:pt x="51" y="7569"/>
                    <a:pt x="1530" y="8521"/>
                    <a:pt x="3435" y="8521"/>
                  </a:cubicBezTo>
                  <a:lnTo>
                    <a:pt x="6718" y="8496"/>
                  </a:lnTo>
                  <a:cubicBezTo>
                    <a:pt x="8623" y="8496"/>
                    <a:pt x="12257" y="6667"/>
                    <a:pt x="10277" y="5589"/>
                  </a:cubicBezTo>
                  <a:cubicBezTo>
                    <a:pt x="8146" y="4436"/>
                    <a:pt x="7294" y="0"/>
                    <a:pt x="7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797190" y="3263674"/>
              <a:ext cx="1018384" cy="442025"/>
            </a:xfrm>
            <a:custGeom>
              <a:avLst/>
              <a:gdLst/>
              <a:ahLst/>
              <a:cxnLst/>
              <a:rect l="l" t="t" r="r" b="b"/>
              <a:pathLst>
                <a:path w="19650" h="8529" extrusionOk="0">
                  <a:moveTo>
                    <a:pt x="5137" y="1"/>
                  </a:moveTo>
                  <a:cubicBezTo>
                    <a:pt x="4693" y="1"/>
                    <a:pt x="4249" y="31"/>
                    <a:pt x="3810" y="92"/>
                  </a:cubicBezTo>
                  <a:cubicBezTo>
                    <a:pt x="2306" y="293"/>
                    <a:pt x="727" y="544"/>
                    <a:pt x="351" y="2248"/>
                  </a:cubicBezTo>
                  <a:cubicBezTo>
                    <a:pt x="0" y="3777"/>
                    <a:pt x="978" y="5280"/>
                    <a:pt x="2507" y="5631"/>
                  </a:cubicBezTo>
                  <a:lnTo>
                    <a:pt x="2607" y="5631"/>
                  </a:lnTo>
                  <a:lnTo>
                    <a:pt x="16792" y="8438"/>
                  </a:lnTo>
                  <a:cubicBezTo>
                    <a:pt x="16843" y="8438"/>
                    <a:pt x="16868" y="8463"/>
                    <a:pt x="16893" y="8463"/>
                  </a:cubicBezTo>
                  <a:cubicBezTo>
                    <a:pt x="16968" y="8489"/>
                    <a:pt x="17043" y="8489"/>
                    <a:pt x="17118" y="8514"/>
                  </a:cubicBezTo>
                  <a:cubicBezTo>
                    <a:pt x="17211" y="8524"/>
                    <a:pt x="17301" y="8529"/>
                    <a:pt x="17390" y="8529"/>
                  </a:cubicBezTo>
                  <a:cubicBezTo>
                    <a:pt x="18386" y="8529"/>
                    <a:pt x="19144" y="7895"/>
                    <a:pt x="19374" y="6859"/>
                  </a:cubicBezTo>
                  <a:cubicBezTo>
                    <a:pt x="19650" y="5631"/>
                    <a:pt x="18948" y="4504"/>
                    <a:pt x="17645" y="3626"/>
                  </a:cubicBezTo>
                  <a:cubicBezTo>
                    <a:pt x="16116" y="2624"/>
                    <a:pt x="9950" y="1120"/>
                    <a:pt x="9098" y="769"/>
                  </a:cubicBezTo>
                  <a:cubicBezTo>
                    <a:pt x="7852" y="278"/>
                    <a:pt x="6493" y="1"/>
                    <a:pt x="5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482996" y="4072463"/>
              <a:ext cx="267630" cy="233529"/>
            </a:xfrm>
            <a:custGeom>
              <a:avLst/>
              <a:gdLst/>
              <a:ahLst/>
              <a:cxnLst/>
              <a:rect l="l" t="t" r="r" b="b"/>
              <a:pathLst>
                <a:path w="5164" h="4506" extrusionOk="0">
                  <a:moveTo>
                    <a:pt x="1513" y="0"/>
                  </a:moveTo>
                  <a:cubicBezTo>
                    <a:pt x="1061" y="0"/>
                    <a:pt x="638" y="327"/>
                    <a:pt x="552" y="802"/>
                  </a:cubicBezTo>
                  <a:lnTo>
                    <a:pt x="502" y="1128"/>
                  </a:lnTo>
                  <a:lnTo>
                    <a:pt x="51" y="3334"/>
                  </a:lnTo>
                  <a:cubicBezTo>
                    <a:pt x="0" y="3534"/>
                    <a:pt x="151" y="3735"/>
                    <a:pt x="351" y="3760"/>
                  </a:cubicBezTo>
                  <a:cubicBezTo>
                    <a:pt x="1128" y="3910"/>
                    <a:pt x="1905" y="4035"/>
                    <a:pt x="2657" y="4186"/>
                  </a:cubicBezTo>
                  <a:cubicBezTo>
                    <a:pt x="3081" y="4254"/>
                    <a:pt x="3770" y="4505"/>
                    <a:pt x="4333" y="4505"/>
                  </a:cubicBezTo>
                  <a:cubicBezTo>
                    <a:pt x="4602" y="4505"/>
                    <a:pt x="4843" y="4448"/>
                    <a:pt x="5013" y="4286"/>
                  </a:cubicBezTo>
                  <a:cubicBezTo>
                    <a:pt x="5113" y="4186"/>
                    <a:pt x="5163" y="4035"/>
                    <a:pt x="5113" y="3910"/>
                  </a:cubicBezTo>
                  <a:cubicBezTo>
                    <a:pt x="5088" y="3835"/>
                    <a:pt x="5038" y="3785"/>
                    <a:pt x="4988" y="3760"/>
                  </a:cubicBezTo>
                  <a:cubicBezTo>
                    <a:pt x="4386" y="3284"/>
                    <a:pt x="3509" y="3208"/>
                    <a:pt x="2958" y="2657"/>
                  </a:cubicBezTo>
                  <a:cubicBezTo>
                    <a:pt x="2582" y="2306"/>
                    <a:pt x="2507" y="1930"/>
                    <a:pt x="2507" y="1504"/>
                  </a:cubicBezTo>
                  <a:cubicBezTo>
                    <a:pt x="2507" y="1354"/>
                    <a:pt x="2507" y="1203"/>
                    <a:pt x="2507" y="1053"/>
                  </a:cubicBezTo>
                  <a:cubicBezTo>
                    <a:pt x="2507" y="577"/>
                    <a:pt x="2206" y="126"/>
                    <a:pt x="1730" y="25"/>
                  </a:cubicBezTo>
                  <a:cubicBezTo>
                    <a:pt x="1658" y="8"/>
                    <a:pt x="1585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177744" y="2495621"/>
              <a:ext cx="513131" cy="645029"/>
            </a:xfrm>
            <a:custGeom>
              <a:avLst/>
              <a:gdLst/>
              <a:ahLst/>
              <a:cxnLst/>
              <a:rect l="l" t="t" r="r" b="b"/>
              <a:pathLst>
                <a:path w="9901" h="12446" extrusionOk="0">
                  <a:moveTo>
                    <a:pt x="226" y="0"/>
                  </a:moveTo>
                  <a:cubicBezTo>
                    <a:pt x="151" y="0"/>
                    <a:pt x="26" y="0"/>
                    <a:pt x="1" y="100"/>
                  </a:cubicBezTo>
                  <a:cubicBezTo>
                    <a:pt x="1" y="125"/>
                    <a:pt x="1" y="176"/>
                    <a:pt x="26" y="201"/>
                  </a:cubicBezTo>
                  <a:lnTo>
                    <a:pt x="502" y="3860"/>
                  </a:lnTo>
                  <a:cubicBezTo>
                    <a:pt x="452" y="3534"/>
                    <a:pt x="402" y="3208"/>
                    <a:pt x="327" y="2907"/>
                  </a:cubicBezTo>
                  <a:lnTo>
                    <a:pt x="327" y="2907"/>
                  </a:lnTo>
                  <a:cubicBezTo>
                    <a:pt x="552" y="4286"/>
                    <a:pt x="778" y="5664"/>
                    <a:pt x="1003" y="7043"/>
                  </a:cubicBezTo>
                  <a:cubicBezTo>
                    <a:pt x="1204" y="8346"/>
                    <a:pt x="1329" y="9674"/>
                    <a:pt x="1755" y="10927"/>
                  </a:cubicBezTo>
                  <a:cubicBezTo>
                    <a:pt x="1880" y="11379"/>
                    <a:pt x="2081" y="12131"/>
                    <a:pt x="2582" y="12306"/>
                  </a:cubicBezTo>
                  <a:cubicBezTo>
                    <a:pt x="2926" y="12421"/>
                    <a:pt x="3204" y="12445"/>
                    <a:pt x="3496" y="12445"/>
                  </a:cubicBezTo>
                  <a:cubicBezTo>
                    <a:pt x="3716" y="12445"/>
                    <a:pt x="3943" y="12431"/>
                    <a:pt x="4211" y="12431"/>
                  </a:cubicBezTo>
                  <a:cubicBezTo>
                    <a:pt x="4462" y="12431"/>
                    <a:pt x="4738" y="12431"/>
                    <a:pt x="4988" y="12356"/>
                  </a:cubicBezTo>
                  <a:cubicBezTo>
                    <a:pt x="5715" y="12181"/>
                    <a:pt x="6166" y="11479"/>
                    <a:pt x="6492" y="10827"/>
                  </a:cubicBezTo>
                  <a:cubicBezTo>
                    <a:pt x="6818" y="10075"/>
                    <a:pt x="7169" y="9599"/>
                    <a:pt x="7845" y="9098"/>
                  </a:cubicBezTo>
                  <a:cubicBezTo>
                    <a:pt x="8296" y="8772"/>
                    <a:pt x="8748" y="8396"/>
                    <a:pt x="9174" y="8020"/>
                  </a:cubicBezTo>
                  <a:cubicBezTo>
                    <a:pt x="9349" y="7870"/>
                    <a:pt x="9725" y="7619"/>
                    <a:pt x="9800" y="7419"/>
                  </a:cubicBezTo>
                  <a:cubicBezTo>
                    <a:pt x="9901" y="7193"/>
                    <a:pt x="9750" y="7118"/>
                    <a:pt x="9600" y="6968"/>
                  </a:cubicBezTo>
                  <a:cubicBezTo>
                    <a:pt x="9073" y="6441"/>
                    <a:pt x="8497" y="5965"/>
                    <a:pt x="8021" y="5414"/>
                  </a:cubicBezTo>
                  <a:cubicBezTo>
                    <a:pt x="7545" y="5840"/>
                    <a:pt x="7068" y="6291"/>
                    <a:pt x="6567" y="6742"/>
                  </a:cubicBezTo>
                  <a:cubicBezTo>
                    <a:pt x="6241" y="7068"/>
                    <a:pt x="5890" y="7369"/>
                    <a:pt x="5540" y="7694"/>
                  </a:cubicBezTo>
                  <a:cubicBezTo>
                    <a:pt x="5389" y="7845"/>
                    <a:pt x="4487" y="8446"/>
                    <a:pt x="4487" y="8597"/>
                  </a:cubicBezTo>
                  <a:cubicBezTo>
                    <a:pt x="4412" y="7519"/>
                    <a:pt x="4312" y="6416"/>
                    <a:pt x="3936" y="5414"/>
                  </a:cubicBezTo>
                  <a:cubicBezTo>
                    <a:pt x="3885" y="5288"/>
                    <a:pt x="3835" y="5163"/>
                    <a:pt x="3835" y="5038"/>
                  </a:cubicBezTo>
                  <a:cubicBezTo>
                    <a:pt x="3810" y="4887"/>
                    <a:pt x="3860" y="4712"/>
                    <a:pt x="3885" y="4562"/>
                  </a:cubicBezTo>
                  <a:cubicBezTo>
                    <a:pt x="4061" y="3709"/>
                    <a:pt x="3936" y="2807"/>
                    <a:pt x="3560" y="2005"/>
                  </a:cubicBezTo>
                  <a:cubicBezTo>
                    <a:pt x="3184" y="1178"/>
                    <a:pt x="2682" y="702"/>
                    <a:pt x="1830" y="426"/>
                  </a:cubicBezTo>
                  <a:cubicBezTo>
                    <a:pt x="1304" y="251"/>
                    <a:pt x="778" y="10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525217" y="3420965"/>
              <a:ext cx="537748" cy="725877"/>
            </a:xfrm>
            <a:custGeom>
              <a:avLst/>
              <a:gdLst/>
              <a:ahLst/>
              <a:cxnLst/>
              <a:rect l="l" t="t" r="r" b="b"/>
              <a:pathLst>
                <a:path w="10376" h="14006" extrusionOk="0">
                  <a:moveTo>
                    <a:pt x="3409" y="1"/>
                  </a:moveTo>
                  <a:cubicBezTo>
                    <a:pt x="3027" y="1"/>
                    <a:pt x="2649" y="60"/>
                    <a:pt x="2281" y="140"/>
                  </a:cubicBezTo>
                  <a:cubicBezTo>
                    <a:pt x="1955" y="215"/>
                    <a:pt x="1654" y="391"/>
                    <a:pt x="1354" y="466"/>
                  </a:cubicBezTo>
                  <a:cubicBezTo>
                    <a:pt x="903" y="566"/>
                    <a:pt x="251" y="441"/>
                    <a:pt x="76" y="992"/>
                  </a:cubicBezTo>
                  <a:cubicBezTo>
                    <a:pt x="0" y="1243"/>
                    <a:pt x="50" y="1494"/>
                    <a:pt x="101" y="1744"/>
                  </a:cubicBezTo>
                  <a:cubicBezTo>
                    <a:pt x="201" y="2170"/>
                    <a:pt x="326" y="2571"/>
                    <a:pt x="477" y="2947"/>
                  </a:cubicBezTo>
                  <a:cubicBezTo>
                    <a:pt x="702" y="3448"/>
                    <a:pt x="953" y="3950"/>
                    <a:pt x="1128" y="4451"/>
                  </a:cubicBezTo>
                  <a:cubicBezTo>
                    <a:pt x="1279" y="4852"/>
                    <a:pt x="1354" y="5253"/>
                    <a:pt x="1504" y="5629"/>
                  </a:cubicBezTo>
                  <a:cubicBezTo>
                    <a:pt x="1755" y="6256"/>
                    <a:pt x="2206" y="6782"/>
                    <a:pt x="2732" y="7158"/>
                  </a:cubicBezTo>
                  <a:cubicBezTo>
                    <a:pt x="3058" y="7408"/>
                    <a:pt x="3434" y="7584"/>
                    <a:pt x="3685" y="7935"/>
                  </a:cubicBezTo>
                  <a:cubicBezTo>
                    <a:pt x="3835" y="8160"/>
                    <a:pt x="3860" y="8411"/>
                    <a:pt x="3960" y="8687"/>
                  </a:cubicBezTo>
                  <a:cubicBezTo>
                    <a:pt x="4211" y="9363"/>
                    <a:pt x="4512" y="10115"/>
                    <a:pt x="5138" y="10491"/>
                  </a:cubicBezTo>
                  <a:cubicBezTo>
                    <a:pt x="5314" y="10591"/>
                    <a:pt x="5489" y="10667"/>
                    <a:pt x="5614" y="10817"/>
                  </a:cubicBezTo>
                  <a:cubicBezTo>
                    <a:pt x="5690" y="10942"/>
                    <a:pt x="5740" y="11068"/>
                    <a:pt x="5790" y="11193"/>
                  </a:cubicBezTo>
                  <a:cubicBezTo>
                    <a:pt x="5915" y="11569"/>
                    <a:pt x="6066" y="11945"/>
                    <a:pt x="6316" y="12246"/>
                  </a:cubicBezTo>
                  <a:cubicBezTo>
                    <a:pt x="6542" y="12546"/>
                    <a:pt x="6842" y="12747"/>
                    <a:pt x="7068" y="13022"/>
                  </a:cubicBezTo>
                  <a:cubicBezTo>
                    <a:pt x="7294" y="13323"/>
                    <a:pt x="7369" y="13674"/>
                    <a:pt x="7519" y="14000"/>
                  </a:cubicBezTo>
                  <a:cubicBezTo>
                    <a:pt x="7521" y="14004"/>
                    <a:pt x="7527" y="14006"/>
                    <a:pt x="7537" y="14006"/>
                  </a:cubicBezTo>
                  <a:cubicBezTo>
                    <a:pt x="7785" y="14006"/>
                    <a:pt x="10375" y="12871"/>
                    <a:pt x="10351" y="12847"/>
                  </a:cubicBezTo>
                  <a:cubicBezTo>
                    <a:pt x="9123" y="10240"/>
                    <a:pt x="8221" y="7534"/>
                    <a:pt x="7243" y="4827"/>
                  </a:cubicBezTo>
                  <a:cubicBezTo>
                    <a:pt x="6792" y="3549"/>
                    <a:pt x="6316" y="2220"/>
                    <a:pt x="5464" y="1118"/>
                  </a:cubicBezTo>
                  <a:cubicBezTo>
                    <a:pt x="5063" y="591"/>
                    <a:pt x="4712" y="215"/>
                    <a:pt x="4061" y="65"/>
                  </a:cubicBezTo>
                  <a:cubicBezTo>
                    <a:pt x="3843" y="20"/>
                    <a:pt x="3626" y="1"/>
                    <a:pt x="34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743913" y="2496917"/>
              <a:ext cx="545626" cy="778066"/>
            </a:xfrm>
            <a:custGeom>
              <a:avLst/>
              <a:gdLst/>
              <a:ahLst/>
              <a:cxnLst/>
              <a:rect l="l" t="t" r="r" b="b"/>
              <a:pathLst>
                <a:path w="10528" h="15013" extrusionOk="0">
                  <a:moveTo>
                    <a:pt x="6191" y="0"/>
                  </a:moveTo>
                  <a:lnTo>
                    <a:pt x="5088" y="125"/>
                  </a:lnTo>
                  <a:cubicBezTo>
                    <a:pt x="3911" y="251"/>
                    <a:pt x="2682" y="401"/>
                    <a:pt x="1755" y="1128"/>
                  </a:cubicBezTo>
                  <a:cubicBezTo>
                    <a:pt x="652" y="2030"/>
                    <a:pt x="1" y="3584"/>
                    <a:pt x="226" y="4988"/>
                  </a:cubicBezTo>
                  <a:cubicBezTo>
                    <a:pt x="352" y="5740"/>
                    <a:pt x="602" y="6491"/>
                    <a:pt x="677" y="7268"/>
                  </a:cubicBezTo>
                  <a:cubicBezTo>
                    <a:pt x="953" y="9850"/>
                    <a:pt x="1154" y="12431"/>
                    <a:pt x="1304" y="15013"/>
                  </a:cubicBezTo>
                  <a:cubicBezTo>
                    <a:pt x="2532" y="14938"/>
                    <a:pt x="3785" y="14938"/>
                    <a:pt x="5038" y="14862"/>
                  </a:cubicBezTo>
                  <a:cubicBezTo>
                    <a:pt x="6567" y="14787"/>
                    <a:pt x="8297" y="14712"/>
                    <a:pt x="9775" y="14161"/>
                  </a:cubicBezTo>
                  <a:cubicBezTo>
                    <a:pt x="9951" y="12030"/>
                    <a:pt x="10527" y="9925"/>
                    <a:pt x="10502" y="7795"/>
                  </a:cubicBezTo>
                  <a:cubicBezTo>
                    <a:pt x="10477" y="6742"/>
                    <a:pt x="10452" y="5689"/>
                    <a:pt x="10452" y="4662"/>
                  </a:cubicBezTo>
                  <a:lnTo>
                    <a:pt x="6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476518" y="3260254"/>
              <a:ext cx="344229" cy="889596"/>
            </a:xfrm>
            <a:custGeom>
              <a:avLst/>
              <a:gdLst/>
              <a:ahLst/>
              <a:cxnLst/>
              <a:rect l="l" t="t" r="r" b="b"/>
              <a:pathLst>
                <a:path w="6642" h="17165" extrusionOk="0">
                  <a:moveTo>
                    <a:pt x="2750" y="1"/>
                  </a:moveTo>
                  <a:cubicBezTo>
                    <a:pt x="2159" y="1"/>
                    <a:pt x="1595" y="205"/>
                    <a:pt x="1153" y="735"/>
                  </a:cubicBezTo>
                  <a:cubicBezTo>
                    <a:pt x="927" y="986"/>
                    <a:pt x="777" y="1286"/>
                    <a:pt x="702" y="1612"/>
                  </a:cubicBezTo>
                  <a:cubicBezTo>
                    <a:pt x="75" y="3843"/>
                    <a:pt x="1103" y="5773"/>
                    <a:pt x="827" y="7878"/>
                  </a:cubicBezTo>
                  <a:cubicBezTo>
                    <a:pt x="752" y="8404"/>
                    <a:pt x="677" y="8930"/>
                    <a:pt x="777" y="9457"/>
                  </a:cubicBezTo>
                  <a:cubicBezTo>
                    <a:pt x="802" y="9632"/>
                    <a:pt x="877" y="9808"/>
                    <a:pt x="877" y="9983"/>
                  </a:cubicBezTo>
                  <a:cubicBezTo>
                    <a:pt x="953" y="10409"/>
                    <a:pt x="802" y="10835"/>
                    <a:pt x="702" y="11261"/>
                  </a:cubicBezTo>
                  <a:cubicBezTo>
                    <a:pt x="577" y="11712"/>
                    <a:pt x="476" y="12164"/>
                    <a:pt x="501" y="12615"/>
                  </a:cubicBezTo>
                  <a:cubicBezTo>
                    <a:pt x="526" y="13091"/>
                    <a:pt x="652" y="13542"/>
                    <a:pt x="677" y="14018"/>
                  </a:cubicBezTo>
                  <a:cubicBezTo>
                    <a:pt x="677" y="14369"/>
                    <a:pt x="602" y="14720"/>
                    <a:pt x="526" y="15046"/>
                  </a:cubicBezTo>
                  <a:cubicBezTo>
                    <a:pt x="451" y="15497"/>
                    <a:pt x="0" y="16374"/>
                    <a:pt x="577" y="16575"/>
                  </a:cubicBezTo>
                  <a:cubicBezTo>
                    <a:pt x="927" y="16675"/>
                    <a:pt x="1328" y="16650"/>
                    <a:pt x="1704" y="16750"/>
                  </a:cubicBezTo>
                  <a:cubicBezTo>
                    <a:pt x="1830" y="16775"/>
                    <a:pt x="2707" y="17001"/>
                    <a:pt x="3158" y="17151"/>
                  </a:cubicBezTo>
                  <a:cubicBezTo>
                    <a:pt x="3181" y="17160"/>
                    <a:pt x="3203" y="17164"/>
                    <a:pt x="3225" y="17164"/>
                  </a:cubicBezTo>
                  <a:cubicBezTo>
                    <a:pt x="3325" y="17164"/>
                    <a:pt x="3413" y="17078"/>
                    <a:pt x="3434" y="16976"/>
                  </a:cubicBezTo>
                  <a:cubicBezTo>
                    <a:pt x="3509" y="16349"/>
                    <a:pt x="3810" y="15697"/>
                    <a:pt x="3985" y="15121"/>
                  </a:cubicBezTo>
                  <a:cubicBezTo>
                    <a:pt x="4186" y="14344"/>
                    <a:pt x="4386" y="13567"/>
                    <a:pt x="4587" y="12765"/>
                  </a:cubicBezTo>
                  <a:cubicBezTo>
                    <a:pt x="4662" y="12389"/>
                    <a:pt x="4762" y="12013"/>
                    <a:pt x="4887" y="11637"/>
                  </a:cubicBezTo>
                  <a:cubicBezTo>
                    <a:pt x="5038" y="11161"/>
                    <a:pt x="5263" y="10735"/>
                    <a:pt x="5489" y="10284"/>
                  </a:cubicBezTo>
                  <a:cubicBezTo>
                    <a:pt x="5514" y="10234"/>
                    <a:pt x="5539" y="10159"/>
                    <a:pt x="5564" y="10108"/>
                  </a:cubicBezTo>
                  <a:cubicBezTo>
                    <a:pt x="5614" y="9983"/>
                    <a:pt x="5664" y="9858"/>
                    <a:pt x="5689" y="9732"/>
                  </a:cubicBezTo>
                  <a:cubicBezTo>
                    <a:pt x="6090" y="8204"/>
                    <a:pt x="6642" y="6524"/>
                    <a:pt x="6466" y="4870"/>
                  </a:cubicBezTo>
                  <a:cubicBezTo>
                    <a:pt x="6316" y="3442"/>
                    <a:pt x="6341" y="1612"/>
                    <a:pt x="4938" y="735"/>
                  </a:cubicBezTo>
                  <a:cubicBezTo>
                    <a:pt x="4293" y="329"/>
                    <a:pt x="3499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151780" y="3067256"/>
              <a:ext cx="235135" cy="117127"/>
            </a:xfrm>
            <a:custGeom>
              <a:avLst/>
              <a:gdLst/>
              <a:ahLst/>
              <a:cxnLst/>
              <a:rect l="l" t="t" r="r" b="b"/>
              <a:pathLst>
                <a:path w="4537" h="2260" extrusionOk="0">
                  <a:moveTo>
                    <a:pt x="772" y="0"/>
                  </a:moveTo>
                  <a:cubicBezTo>
                    <a:pt x="605" y="0"/>
                    <a:pt x="447" y="42"/>
                    <a:pt x="326" y="148"/>
                  </a:cubicBezTo>
                  <a:cubicBezTo>
                    <a:pt x="226" y="248"/>
                    <a:pt x="176" y="374"/>
                    <a:pt x="126" y="499"/>
                  </a:cubicBezTo>
                  <a:cubicBezTo>
                    <a:pt x="51" y="649"/>
                    <a:pt x="0" y="800"/>
                    <a:pt x="51" y="950"/>
                  </a:cubicBezTo>
                  <a:cubicBezTo>
                    <a:pt x="101" y="1101"/>
                    <a:pt x="251" y="1201"/>
                    <a:pt x="401" y="1251"/>
                  </a:cubicBezTo>
                  <a:cubicBezTo>
                    <a:pt x="777" y="1426"/>
                    <a:pt x="1203" y="1301"/>
                    <a:pt x="1454" y="1552"/>
                  </a:cubicBezTo>
                  <a:cubicBezTo>
                    <a:pt x="1755" y="1852"/>
                    <a:pt x="1880" y="2128"/>
                    <a:pt x="2356" y="2228"/>
                  </a:cubicBezTo>
                  <a:cubicBezTo>
                    <a:pt x="2488" y="2250"/>
                    <a:pt x="2621" y="2259"/>
                    <a:pt x="2753" y="2259"/>
                  </a:cubicBezTo>
                  <a:cubicBezTo>
                    <a:pt x="3072" y="2259"/>
                    <a:pt x="3391" y="2206"/>
                    <a:pt x="3710" y="2153"/>
                  </a:cubicBezTo>
                  <a:cubicBezTo>
                    <a:pt x="4537" y="2003"/>
                    <a:pt x="4411" y="1401"/>
                    <a:pt x="3785" y="1075"/>
                  </a:cubicBezTo>
                  <a:cubicBezTo>
                    <a:pt x="3083" y="674"/>
                    <a:pt x="2482" y="349"/>
                    <a:pt x="1680" y="173"/>
                  </a:cubicBezTo>
                  <a:cubicBezTo>
                    <a:pt x="1479" y="123"/>
                    <a:pt x="1304" y="98"/>
                    <a:pt x="1103" y="48"/>
                  </a:cubicBezTo>
                  <a:cubicBezTo>
                    <a:pt x="994" y="18"/>
                    <a:pt x="881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740027" y="2691729"/>
              <a:ext cx="478045" cy="473691"/>
            </a:xfrm>
            <a:custGeom>
              <a:avLst/>
              <a:gdLst/>
              <a:ahLst/>
              <a:cxnLst/>
              <a:rect l="l" t="t" r="r" b="b"/>
              <a:pathLst>
                <a:path w="9224" h="9140" extrusionOk="0">
                  <a:moveTo>
                    <a:pt x="301" y="1"/>
                  </a:moveTo>
                  <a:cubicBezTo>
                    <a:pt x="176" y="1179"/>
                    <a:pt x="151" y="2356"/>
                    <a:pt x="76" y="3509"/>
                  </a:cubicBezTo>
                  <a:cubicBezTo>
                    <a:pt x="1" y="4788"/>
                    <a:pt x="51" y="6091"/>
                    <a:pt x="427" y="7319"/>
                  </a:cubicBezTo>
                  <a:cubicBezTo>
                    <a:pt x="527" y="7695"/>
                    <a:pt x="677" y="8096"/>
                    <a:pt x="928" y="8397"/>
                  </a:cubicBezTo>
                  <a:cubicBezTo>
                    <a:pt x="1452" y="9003"/>
                    <a:pt x="2400" y="9140"/>
                    <a:pt x="3364" y="9140"/>
                  </a:cubicBezTo>
                  <a:cubicBezTo>
                    <a:pt x="4153" y="9140"/>
                    <a:pt x="4953" y="9048"/>
                    <a:pt x="5539" y="9048"/>
                  </a:cubicBezTo>
                  <a:lnTo>
                    <a:pt x="8722" y="9048"/>
                  </a:lnTo>
                  <a:cubicBezTo>
                    <a:pt x="8747" y="8998"/>
                    <a:pt x="8747" y="8948"/>
                    <a:pt x="8773" y="8898"/>
                  </a:cubicBezTo>
                  <a:cubicBezTo>
                    <a:pt x="8873" y="8472"/>
                    <a:pt x="9148" y="7419"/>
                    <a:pt x="9224" y="6993"/>
                  </a:cubicBezTo>
                  <a:lnTo>
                    <a:pt x="7194" y="6818"/>
                  </a:lnTo>
                  <a:cubicBezTo>
                    <a:pt x="6617" y="6768"/>
                    <a:pt x="6016" y="6717"/>
                    <a:pt x="5439" y="6667"/>
                  </a:cubicBezTo>
                  <a:cubicBezTo>
                    <a:pt x="4963" y="6642"/>
                    <a:pt x="4261" y="6742"/>
                    <a:pt x="4186" y="6116"/>
                  </a:cubicBezTo>
                  <a:cubicBezTo>
                    <a:pt x="4136" y="5915"/>
                    <a:pt x="4186" y="5665"/>
                    <a:pt x="4086" y="5464"/>
                  </a:cubicBezTo>
                  <a:cubicBezTo>
                    <a:pt x="3960" y="5164"/>
                    <a:pt x="3610" y="5013"/>
                    <a:pt x="3509" y="4687"/>
                  </a:cubicBezTo>
                  <a:cubicBezTo>
                    <a:pt x="3459" y="4462"/>
                    <a:pt x="3559" y="4161"/>
                    <a:pt x="3585" y="3910"/>
                  </a:cubicBezTo>
                  <a:cubicBezTo>
                    <a:pt x="3610" y="3560"/>
                    <a:pt x="3760" y="3234"/>
                    <a:pt x="3910" y="2908"/>
                  </a:cubicBezTo>
                  <a:cubicBezTo>
                    <a:pt x="4161" y="2331"/>
                    <a:pt x="4336" y="1730"/>
                    <a:pt x="4437" y="1128"/>
                  </a:cubicBezTo>
                  <a:lnTo>
                    <a:pt x="4336" y="112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316740" y="3132038"/>
              <a:ext cx="641712" cy="23477"/>
            </a:xfrm>
            <a:custGeom>
              <a:avLst/>
              <a:gdLst/>
              <a:ahLst/>
              <a:cxnLst/>
              <a:rect l="l" t="t" r="r" b="b"/>
              <a:pathLst>
                <a:path w="12382" h="453" extrusionOk="0">
                  <a:moveTo>
                    <a:pt x="426" y="1"/>
                  </a:moveTo>
                  <a:cubicBezTo>
                    <a:pt x="176" y="1"/>
                    <a:pt x="0" y="201"/>
                    <a:pt x="0" y="452"/>
                  </a:cubicBezTo>
                  <a:lnTo>
                    <a:pt x="12381" y="452"/>
                  </a:lnTo>
                  <a:lnTo>
                    <a:pt x="1238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427129" y="2773561"/>
              <a:ext cx="757336" cy="358534"/>
            </a:xfrm>
            <a:custGeom>
              <a:avLst/>
              <a:gdLst/>
              <a:ahLst/>
              <a:cxnLst/>
              <a:rect l="l" t="t" r="r" b="b"/>
              <a:pathLst>
                <a:path w="14613" h="6918" extrusionOk="0">
                  <a:moveTo>
                    <a:pt x="2758" y="1"/>
                  </a:moveTo>
                  <a:cubicBezTo>
                    <a:pt x="2507" y="1"/>
                    <a:pt x="2281" y="151"/>
                    <a:pt x="2206" y="376"/>
                  </a:cubicBezTo>
                  <a:lnTo>
                    <a:pt x="1" y="6918"/>
                  </a:lnTo>
                  <a:lnTo>
                    <a:pt x="12382" y="6918"/>
                  </a:lnTo>
                  <a:lnTo>
                    <a:pt x="14487" y="702"/>
                  </a:lnTo>
                  <a:cubicBezTo>
                    <a:pt x="14612" y="351"/>
                    <a:pt x="14312" y="1"/>
                    <a:pt x="1393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424537" y="3103482"/>
              <a:ext cx="644303" cy="52033"/>
            </a:xfrm>
            <a:custGeom>
              <a:avLst/>
              <a:gdLst/>
              <a:ahLst/>
              <a:cxnLst/>
              <a:rect l="l" t="t" r="r" b="b"/>
              <a:pathLst>
                <a:path w="12432" h="1004" extrusionOk="0">
                  <a:moveTo>
                    <a:pt x="12432" y="0"/>
                  </a:moveTo>
                  <a:lnTo>
                    <a:pt x="1" y="552"/>
                  </a:lnTo>
                  <a:lnTo>
                    <a:pt x="1" y="1003"/>
                  </a:lnTo>
                  <a:lnTo>
                    <a:pt x="12231" y="1003"/>
                  </a:lnTo>
                  <a:cubicBezTo>
                    <a:pt x="12332" y="1003"/>
                    <a:pt x="12432" y="903"/>
                    <a:pt x="12432" y="777"/>
                  </a:cubicBezTo>
                  <a:lnTo>
                    <a:pt x="1243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86953" y="2925513"/>
              <a:ext cx="48976" cy="35190"/>
            </a:xfrm>
            <a:custGeom>
              <a:avLst/>
              <a:gdLst/>
              <a:ahLst/>
              <a:cxnLst/>
              <a:rect l="l" t="t" r="r" b="b"/>
              <a:pathLst>
                <a:path w="945" h="679" extrusionOk="0">
                  <a:moveTo>
                    <a:pt x="501" y="1"/>
                  </a:moveTo>
                  <a:cubicBezTo>
                    <a:pt x="376" y="26"/>
                    <a:pt x="226" y="76"/>
                    <a:pt x="151" y="201"/>
                  </a:cubicBezTo>
                  <a:cubicBezTo>
                    <a:pt x="0" y="477"/>
                    <a:pt x="226" y="678"/>
                    <a:pt x="476" y="678"/>
                  </a:cubicBezTo>
                  <a:cubicBezTo>
                    <a:pt x="486" y="678"/>
                    <a:pt x="495" y="678"/>
                    <a:pt x="505" y="678"/>
                  </a:cubicBezTo>
                  <a:cubicBezTo>
                    <a:pt x="928" y="678"/>
                    <a:pt x="944" y="124"/>
                    <a:pt x="552" y="26"/>
                  </a:cubicBezTo>
                  <a:cubicBezTo>
                    <a:pt x="552" y="26"/>
                    <a:pt x="526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389452" y="2938521"/>
              <a:ext cx="22130" cy="35138"/>
            </a:xfrm>
            <a:custGeom>
              <a:avLst/>
              <a:gdLst/>
              <a:ahLst/>
              <a:cxnLst/>
              <a:rect l="l" t="t" r="r" b="b"/>
              <a:pathLst>
                <a:path w="427" h="678" extrusionOk="0">
                  <a:moveTo>
                    <a:pt x="427" y="1"/>
                  </a:moveTo>
                  <a:lnTo>
                    <a:pt x="84" y="545"/>
                  </a:lnTo>
                  <a:lnTo>
                    <a:pt x="84" y="545"/>
                  </a:lnTo>
                  <a:cubicBezTo>
                    <a:pt x="98" y="530"/>
                    <a:pt x="112" y="516"/>
                    <a:pt x="126" y="502"/>
                  </a:cubicBezTo>
                  <a:cubicBezTo>
                    <a:pt x="176" y="402"/>
                    <a:pt x="227" y="326"/>
                    <a:pt x="277" y="251"/>
                  </a:cubicBezTo>
                  <a:cubicBezTo>
                    <a:pt x="327" y="176"/>
                    <a:pt x="402" y="101"/>
                    <a:pt x="427" y="1"/>
                  </a:cubicBezTo>
                  <a:close/>
                  <a:moveTo>
                    <a:pt x="84" y="545"/>
                  </a:moveTo>
                  <a:cubicBezTo>
                    <a:pt x="50" y="582"/>
                    <a:pt x="19" y="623"/>
                    <a:pt x="1" y="677"/>
                  </a:cubicBezTo>
                  <a:lnTo>
                    <a:pt x="84" y="545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7507665" y="3536017"/>
              <a:ext cx="24721" cy="215649"/>
            </a:xfrm>
            <a:custGeom>
              <a:avLst/>
              <a:gdLst/>
              <a:ahLst/>
              <a:cxnLst/>
              <a:rect l="l" t="t" r="r" b="b"/>
              <a:pathLst>
                <a:path w="477" h="4161" fill="none" extrusionOk="0">
                  <a:moveTo>
                    <a:pt x="51" y="4161"/>
                  </a:moveTo>
                  <a:cubicBezTo>
                    <a:pt x="1" y="3559"/>
                    <a:pt x="51" y="2983"/>
                    <a:pt x="226" y="2406"/>
                  </a:cubicBezTo>
                  <a:cubicBezTo>
                    <a:pt x="352" y="2005"/>
                    <a:pt x="477" y="1629"/>
                    <a:pt x="377" y="1203"/>
                  </a:cubicBezTo>
                  <a:cubicBezTo>
                    <a:pt x="276" y="777"/>
                    <a:pt x="226" y="426"/>
                    <a:pt x="377" y="0"/>
                  </a:cubicBezTo>
                </a:path>
              </a:pathLst>
            </a:custGeom>
            <a:solidFill>
              <a:schemeClr val="accent1"/>
            </a:solidFill>
            <a:ln w="10650" cap="flat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334732" y="3151551"/>
              <a:ext cx="2802160" cy="52036"/>
            </a:xfrm>
            <a:custGeom>
              <a:avLst/>
              <a:gdLst/>
              <a:ahLst/>
              <a:cxnLst/>
              <a:rect l="l" t="t" r="r" b="b"/>
              <a:pathLst>
                <a:path w="86719" h="979" extrusionOk="0">
                  <a:moveTo>
                    <a:pt x="1" y="1"/>
                  </a:moveTo>
                  <a:lnTo>
                    <a:pt x="1" y="978"/>
                  </a:lnTo>
                  <a:lnTo>
                    <a:pt x="86718" y="978"/>
                  </a:lnTo>
                  <a:lnTo>
                    <a:pt x="8671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393211" y="3163237"/>
              <a:ext cx="314378" cy="1170339"/>
            </a:xfrm>
            <a:custGeom>
              <a:avLst/>
              <a:gdLst/>
              <a:ahLst/>
              <a:cxnLst/>
              <a:rect l="l" t="t" r="r" b="b"/>
              <a:pathLst>
                <a:path w="6066" h="22582" extrusionOk="0">
                  <a:moveTo>
                    <a:pt x="5414" y="0"/>
                  </a:moveTo>
                  <a:lnTo>
                    <a:pt x="1" y="22582"/>
                  </a:lnTo>
                  <a:lnTo>
                    <a:pt x="677" y="22582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6703645" y="3163237"/>
              <a:ext cx="313082" cy="1170339"/>
            </a:xfrm>
            <a:custGeom>
              <a:avLst/>
              <a:gdLst/>
              <a:ahLst/>
              <a:cxnLst/>
              <a:rect l="l" t="t" r="r" b="b"/>
              <a:pathLst>
                <a:path w="6041" h="22582" extrusionOk="0">
                  <a:moveTo>
                    <a:pt x="5389" y="0"/>
                  </a:moveTo>
                  <a:lnTo>
                    <a:pt x="1" y="22582"/>
                  </a:lnTo>
                  <a:lnTo>
                    <a:pt x="652" y="22582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7114650" y="2511959"/>
              <a:ext cx="169554" cy="202985"/>
            </a:xfrm>
            <a:custGeom>
              <a:avLst/>
              <a:gdLst/>
              <a:ahLst/>
              <a:cxnLst/>
              <a:rect l="l" t="t" r="r" b="b"/>
              <a:pathLst>
                <a:path w="4022" h="4815" extrusionOk="0">
                  <a:moveTo>
                    <a:pt x="1587" y="0"/>
                  </a:moveTo>
                  <a:lnTo>
                    <a:pt x="1058" y="1481"/>
                  </a:lnTo>
                  <a:lnTo>
                    <a:pt x="0" y="2169"/>
                  </a:lnTo>
                  <a:lnTo>
                    <a:pt x="106" y="2963"/>
                  </a:lnTo>
                  <a:lnTo>
                    <a:pt x="4022" y="4815"/>
                  </a:lnTo>
                  <a:lnTo>
                    <a:pt x="3440" y="952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868" name="Google Shape;868;p31"/>
            <p:cNvGrpSpPr/>
            <p:nvPr/>
          </p:nvGrpSpPr>
          <p:grpSpPr>
            <a:xfrm>
              <a:off x="6988000" y="2125378"/>
              <a:ext cx="244243" cy="467604"/>
              <a:chOff x="5990537" y="2792332"/>
              <a:chExt cx="144842" cy="277301"/>
            </a:xfrm>
          </p:grpSpPr>
          <p:sp>
            <p:nvSpPr>
              <p:cNvPr id="869" name="Google Shape;869;p31"/>
              <p:cNvSpPr/>
              <p:nvPr/>
            </p:nvSpPr>
            <p:spPr>
              <a:xfrm>
                <a:off x="6003630" y="2839324"/>
                <a:ext cx="126341" cy="230309"/>
              </a:xfrm>
              <a:custGeom>
                <a:avLst/>
                <a:gdLst/>
                <a:ahLst/>
                <a:cxnLst/>
                <a:rect l="l" t="t" r="r" b="b"/>
                <a:pathLst>
                  <a:path w="4111" h="7494" extrusionOk="0">
                    <a:moveTo>
                      <a:pt x="3509" y="0"/>
                    </a:moveTo>
                    <a:lnTo>
                      <a:pt x="1780" y="401"/>
                    </a:lnTo>
                    <a:cubicBezTo>
                      <a:pt x="677" y="652"/>
                      <a:pt x="1" y="1754"/>
                      <a:pt x="251" y="2832"/>
                    </a:cubicBezTo>
                    <a:lnTo>
                      <a:pt x="427" y="3484"/>
                    </a:lnTo>
                    <a:cubicBezTo>
                      <a:pt x="477" y="3759"/>
                      <a:pt x="602" y="3985"/>
                      <a:pt x="752" y="4186"/>
                    </a:cubicBezTo>
                    <a:lnTo>
                      <a:pt x="402" y="5815"/>
                    </a:lnTo>
                    <a:cubicBezTo>
                      <a:pt x="226" y="6566"/>
                      <a:pt x="727" y="7343"/>
                      <a:pt x="1504" y="7469"/>
                    </a:cubicBezTo>
                    <a:cubicBezTo>
                      <a:pt x="1588" y="7485"/>
                      <a:pt x="1672" y="7494"/>
                      <a:pt x="1754" y="7494"/>
                    </a:cubicBezTo>
                    <a:cubicBezTo>
                      <a:pt x="2411" y="7494"/>
                      <a:pt x="2997" y="6981"/>
                      <a:pt x="3108" y="6291"/>
                    </a:cubicBezTo>
                    <a:lnTo>
                      <a:pt x="3359" y="4461"/>
                    </a:lnTo>
                    <a:cubicBezTo>
                      <a:pt x="3860" y="4035"/>
                      <a:pt x="4111" y="3358"/>
                      <a:pt x="3935" y="2682"/>
                    </a:cubicBezTo>
                    <a:lnTo>
                      <a:pt x="3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5990537" y="2792332"/>
                <a:ext cx="144842" cy="168476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5482" extrusionOk="0">
                    <a:moveTo>
                      <a:pt x="3608" y="1"/>
                    </a:moveTo>
                    <a:cubicBezTo>
                      <a:pt x="3312" y="1"/>
                      <a:pt x="3017" y="100"/>
                      <a:pt x="2783" y="276"/>
                    </a:cubicBezTo>
                    <a:cubicBezTo>
                      <a:pt x="2582" y="426"/>
                      <a:pt x="2407" y="627"/>
                      <a:pt x="2181" y="752"/>
                    </a:cubicBezTo>
                    <a:cubicBezTo>
                      <a:pt x="1780" y="978"/>
                      <a:pt x="1304" y="877"/>
                      <a:pt x="903" y="1128"/>
                    </a:cubicBezTo>
                    <a:cubicBezTo>
                      <a:pt x="652" y="1303"/>
                      <a:pt x="427" y="1604"/>
                      <a:pt x="376" y="1905"/>
                    </a:cubicBezTo>
                    <a:cubicBezTo>
                      <a:pt x="351" y="2156"/>
                      <a:pt x="376" y="2406"/>
                      <a:pt x="326" y="2632"/>
                    </a:cubicBezTo>
                    <a:cubicBezTo>
                      <a:pt x="276" y="2933"/>
                      <a:pt x="51" y="3183"/>
                      <a:pt x="26" y="3509"/>
                    </a:cubicBezTo>
                    <a:cubicBezTo>
                      <a:pt x="1" y="3710"/>
                      <a:pt x="101" y="3910"/>
                      <a:pt x="176" y="4111"/>
                    </a:cubicBezTo>
                    <a:cubicBezTo>
                      <a:pt x="276" y="4411"/>
                      <a:pt x="402" y="4687"/>
                      <a:pt x="502" y="4963"/>
                    </a:cubicBezTo>
                    <a:cubicBezTo>
                      <a:pt x="552" y="5113"/>
                      <a:pt x="602" y="5464"/>
                      <a:pt x="828" y="5464"/>
                    </a:cubicBezTo>
                    <a:cubicBezTo>
                      <a:pt x="855" y="5476"/>
                      <a:pt x="882" y="5481"/>
                      <a:pt x="907" y="5481"/>
                    </a:cubicBezTo>
                    <a:cubicBezTo>
                      <a:pt x="1212" y="5481"/>
                      <a:pt x="1402" y="4718"/>
                      <a:pt x="1379" y="4486"/>
                    </a:cubicBezTo>
                    <a:cubicBezTo>
                      <a:pt x="1304" y="3760"/>
                      <a:pt x="1204" y="2832"/>
                      <a:pt x="2056" y="2557"/>
                    </a:cubicBezTo>
                    <a:cubicBezTo>
                      <a:pt x="2356" y="2456"/>
                      <a:pt x="2707" y="2456"/>
                      <a:pt x="3033" y="2406"/>
                    </a:cubicBezTo>
                    <a:cubicBezTo>
                      <a:pt x="3384" y="2331"/>
                      <a:pt x="3735" y="2206"/>
                      <a:pt x="4011" y="1980"/>
                    </a:cubicBezTo>
                    <a:cubicBezTo>
                      <a:pt x="4211" y="1830"/>
                      <a:pt x="4361" y="1654"/>
                      <a:pt x="4487" y="1454"/>
                    </a:cubicBezTo>
                    <a:cubicBezTo>
                      <a:pt x="4637" y="1178"/>
                      <a:pt x="4712" y="877"/>
                      <a:pt x="4612" y="577"/>
                    </a:cubicBezTo>
                    <a:cubicBezTo>
                      <a:pt x="4487" y="276"/>
                      <a:pt x="4186" y="75"/>
                      <a:pt x="3860" y="25"/>
                    </a:cubicBezTo>
                    <a:cubicBezTo>
                      <a:pt x="3777" y="9"/>
                      <a:pt x="3693" y="1"/>
                      <a:pt x="36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6064482" y="2971017"/>
                <a:ext cx="45484" cy="44716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55" extrusionOk="0">
                    <a:moveTo>
                      <a:pt x="1479" y="1"/>
                    </a:moveTo>
                    <a:cubicBezTo>
                      <a:pt x="1125" y="89"/>
                      <a:pt x="808" y="178"/>
                      <a:pt x="458" y="178"/>
                    </a:cubicBezTo>
                    <a:cubicBezTo>
                      <a:pt x="313" y="178"/>
                      <a:pt x="162" y="163"/>
                      <a:pt x="1" y="126"/>
                    </a:cubicBezTo>
                    <a:lnTo>
                      <a:pt x="1" y="126"/>
                    </a:lnTo>
                    <a:cubicBezTo>
                      <a:pt x="402" y="602"/>
                      <a:pt x="903" y="953"/>
                      <a:pt x="1229" y="1454"/>
                    </a:cubicBezTo>
                    <a:lnTo>
                      <a:pt x="1354" y="502"/>
                    </a:lnTo>
                    <a:cubicBezTo>
                      <a:pt x="1379" y="327"/>
                      <a:pt x="1429" y="176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6082983" y="2929434"/>
                <a:ext cx="28520" cy="1899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618" extrusionOk="0">
                    <a:moveTo>
                      <a:pt x="902" y="0"/>
                    </a:moveTo>
                    <a:cubicBezTo>
                      <a:pt x="902" y="0"/>
                      <a:pt x="877" y="25"/>
                      <a:pt x="902" y="25"/>
                    </a:cubicBezTo>
                    <a:lnTo>
                      <a:pt x="0" y="276"/>
                    </a:lnTo>
                    <a:cubicBezTo>
                      <a:pt x="25" y="426"/>
                      <a:pt x="150" y="577"/>
                      <a:pt x="301" y="602"/>
                    </a:cubicBezTo>
                    <a:cubicBezTo>
                      <a:pt x="338" y="613"/>
                      <a:pt x="376" y="618"/>
                      <a:pt x="413" y="618"/>
                    </a:cubicBezTo>
                    <a:cubicBezTo>
                      <a:pt x="548" y="618"/>
                      <a:pt x="673" y="550"/>
                      <a:pt x="752" y="452"/>
                    </a:cubicBezTo>
                    <a:cubicBezTo>
                      <a:pt x="852" y="351"/>
                      <a:pt x="927" y="176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73" name="Google Shape;873;p31"/>
          <p:cNvCxnSpPr/>
          <p:nvPr/>
        </p:nvCxnSpPr>
        <p:spPr>
          <a:xfrm>
            <a:off x="3613800" y="4604000"/>
            <a:ext cx="5530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4" name="Google Shape;874;p31"/>
          <p:cNvGrpSpPr/>
          <p:nvPr/>
        </p:nvGrpSpPr>
        <p:grpSpPr>
          <a:xfrm>
            <a:off x="6654800" y="3474"/>
            <a:ext cx="711420" cy="1050883"/>
            <a:chOff x="6034650" y="3474"/>
            <a:chExt cx="711420" cy="1050883"/>
          </a:xfrm>
        </p:grpSpPr>
        <p:sp>
          <p:nvSpPr>
            <p:cNvPr id="875" name="Google Shape;875;p31"/>
            <p:cNvSpPr/>
            <p:nvPr/>
          </p:nvSpPr>
          <p:spPr>
            <a:xfrm>
              <a:off x="6289987" y="853551"/>
              <a:ext cx="200747" cy="200806"/>
            </a:xfrm>
            <a:custGeom>
              <a:avLst/>
              <a:gdLst/>
              <a:ahLst/>
              <a:cxnLst/>
              <a:rect l="l" t="t" r="r" b="b"/>
              <a:pathLst>
                <a:path w="3409" h="3410" extrusionOk="0">
                  <a:moveTo>
                    <a:pt x="1704" y="1"/>
                  </a:moveTo>
                  <a:cubicBezTo>
                    <a:pt x="752" y="1"/>
                    <a:pt x="0" y="752"/>
                    <a:pt x="0" y="1705"/>
                  </a:cubicBezTo>
                  <a:cubicBezTo>
                    <a:pt x="0" y="2657"/>
                    <a:pt x="752" y="3409"/>
                    <a:pt x="1704" y="3409"/>
                  </a:cubicBezTo>
                  <a:cubicBezTo>
                    <a:pt x="2657" y="3409"/>
                    <a:pt x="3409" y="2657"/>
                    <a:pt x="3409" y="1705"/>
                  </a:cubicBezTo>
                  <a:cubicBezTo>
                    <a:pt x="3409" y="752"/>
                    <a:pt x="265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6034650" y="558356"/>
              <a:ext cx="711420" cy="358743"/>
            </a:xfrm>
            <a:custGeom>
              <a:avLst/>
              <a:gdLst/>
              <a:ahLst/>
              <a:cxnLst/>
              <a:rect l="l" t="t" r="r" b="b"/>
              <a:pathLst>
                <a:path w="12081" h="6092" extrusionOk="0">
                  <a:moveTo>
                    <a:pt x="6041" y="1"/>
                  </a:moveTo>
                  <a:cubicBezTo>
                    <a:pt x="2707" y="1"/>
                    <a:pt x="0" y="2708"/>
                    <a:pt x="0" y="6041"/>
                  </a:cubicBezTo>
                  <a:lnTo>
                    <a:pt x="0" y="6091"/>
                  </a:lnTo>
                  <a:lnTo>
                    <a:pt x="12081" y="6091"/>
                  </a:lnTo>
                  <a:lnTo>
                    <a:pt x="12081" y="6041"/>
                  </a:lnTo>
                  <a:cubicBezTo>
                    <a:pt x="12081" y="2708"/>
                    <a:pt x="9374" y="1"/>
                    <a:pt x="6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6390331" y="3474"/>
              <a:ext cx="59" cy="554956"/>
            </a:xfrm>
            <a:custGeom>
              <a:avLst/>
              <a:gdLst/>
              <a:ahLst/>
              <a:cxnLst/>
              <a:rect l="l" t="t" r="r" b="b"/>
              <a:pathLst>
                <a:path w="1" h="9424" fill="none" extrusionOk="0">
                  <a:moveTo>
                    <a:pt x="0" y="0"/>
                  </a:moveTo>
                  <a:lnTo>
                    <a:pt x="0" y="9424"/>
                  </a:lnTo>
                </a:path>
              </a:pathLst>
            </a:custGeom>
            <a:solidFill>
              <a:schemeClr val="accent1"/>
            </a:solidFill>
            <a:ln w="20675" cap="flat" cmpd="sng">
              <a:solidFill>
                <a:schemeClr val="dk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8" name="Google Shape;878;p31"/>
          <p:cNvCxnSpPr/>
          <p:nvPr/>
        </p:nvCxnSpPr>
        <p:spPr>
          <a:xfrm>
            <a:off x="946617" y="2239500"/>
            <a:ext cx="1732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9" name="Google Shape;879;p31"/>
          <p:cNvGrpSpPr/>
          <p:nvPr/>
        </p:nvGrpSpPr>
        <p:grpSpPr>
          <a:xfrm>
            <a:off x="5620389" y="2174544"/>
            <a:ext cx="979405" cy="2692853"/>
            <a:chOff x="5620389" y="1910926"/>
            <a:chExt cx="979405" cy="2692853"/>
          </a:xfrm>
        </p:grpSpPr>
        <p:sp>
          <p:nvSpPr>
            <p:cNvPr id="880" name="Google Shape;880;p31"/>
            <p:cNvSpPr/>
            <p:nvPr/>
          </p:nvSpPr>
          <p:spPr>
            <a:xfrm>
              <a:off x="6162017" y="4173678"/>
              <a:ext cx="155945" cy="284578"/>
            </a:xfrm>
            <a:custGeom>
              <a:avLst/>
              <a:gdLst/>
              <a:ahLst/>
              <a:cxnLst/>
              <a:rect l="l" t="t" r="r" b="b"/>
              <a:pathLst>
                <a:path w="3009" h="5491" extrusionOk="0">
                  <a:moveTo>
                    <a:pt x="1331" y="0"/>
                  </a:moveTo>
                  <a:cubicBezTo>
                    <a:pt x="899" y="0"/>
                    <a:pt x="570" y="188"/>
                    <a:pt x="427" y="579"/>
                  </a:cubicBezTo>
                  <a:cubicBezTo>
                    <a:pt x="1" y="1732"/>
                    <a:pt x="527" y="3962"/>
                    <a:pt x="828" y="5290"/>
                  </a:cubicBezTo>
                  <a:cubicBezTo>
                    <a:pt x="1007" y="5271"/>
                    <a:pt x="1189" y="5262"/>
                    <a:pt x="1374" y="5262"/>
                  </a:cubicBezTo>
                  <a:cubicBezTo>
                    <a:pt x="1912" y="5262"/>
                    <a:pt x="2467" y="5342"/>
                    <a:pt x="3008" y="5491"/>
                  </a:cubicBezTo>
                  <a:cubicBezTo>
                    <a:pt x="3008" y="4238"/>
                    <a:pt x="2983" y="3010"/>
                    <a:pt x="2908" y="1757"/>
                  </a:cubicBezTo>
                  <a:cubicBezTo>
                    <a:pt x="2883" y="930"/>
                    <a:pt x="2557" y="178"/>
                    <a:pt x="1630" y="27"/>
                  </a:cubicBezTo>
                  <a:cubicBezTo>
                    <a:pt x="1526" y="9"/>
                    <a:pt x="1426" y="0"/>
                    <a:pt x="133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56794" y="2952722"/>
              <a:ext cx="619582" cy="1379561"/>
            </a:xfrm>
            <a:custGeom>
              <a:avLst/>
              <a:gdLst/>
              <a:ahLst/>
              <a:cxnLst/>
              <a:rect l="l" t="t" r="r" b="b"/>
              <a:pathLst>
                <a:path w="11955" h="26619" extrusionOk="0">
                  <a:moveTo>
                    <a:pt x="3842" y="0"/>
                  </a:moveTo>
                  <a:cubicBezTo>
                    <a:pt x="3521" y="0"/>
                    <a:pt x="3201" y="53"/>
                    <a:pt x="2907" y="178"/>
                  </a:cubicBezTo>
                  <a:cubicBezTo>
                    <a:pt x="2005" y="554"/>
                    <a:pt x="1303" y="1280"/>
                    <a:pt x="551" y="1907"/>
                  </a:cubicBezTo>
                  <a:cubicBezTo>
                    <a:pt x="451" y="2408"/>
                    <a:pt x="351" y="2909"/>
                    <a:pt x="251" y="3386"/>
                  </a:cubicBezTo>
                  <a:cubicBezTo>
                    <a:pt x="0" y="4564"/>
                    <a:pt x="326" y="5942"/>
                    <a:pt x="902" y="6970"/>
                  </a:cubicBezTo>
                  <a:cubicBezTo>
                    <a:pt x="1103" y="7371"/>
                    <a:pt x="1353" y="7722"/>
                    <a:pt x="1529" y="8123"/>
                  </a:cubicBezTo>
                  <a:cubicBezTo>
                    <a:pt x="1779" y="8749"/>
                    <a:pt x="1830" y="9426"/>
                    <a:pt x="2030" y="10052"/>
                  </a:cubicBezTo>
                  <a:cubicBezTo>
                    <a:pt x="2231" y="10679"/>
                    <a:pt x="2556" y="11230"/>
                    <a:pt x="2857" y="11807"/>
                  </a:cubicBezTo>
                  <a:cubicBezTo>
                    <a:pt x="4060" y="13962"/>
                    <a:pt x="5489" y="16519"/>
                    <a:pt x="5764" y="19000"/>
                  </a:cubicBezTo>
                  <a:cubicBezTo>
                    <a:pt x="5840" y="19802"/>
                    <a:pt x="5714" y="20679"/>
                    <a:pt x="5689" y="21481"/>
                  </a:cubicBezTo>
                  <a:cubicBezTo>
                    <a:pt x="5639" y="22408"/>
                    <a:pt x="6090" y="23110"/>
                    <a:pt x="6191" y="23987"/>
                  </a:cubicBezTo>
                  <a:cubicBezTo>
                    <a:pt x="6291" y="24814"/>
                    <a:pt x="6291" y="25692"/>
                    <a:pt x="6266" y="26544"/>
                  </a:cubicBezTo>
                  <a:cubicBezTo>
                    <a:pt x="6266" y="26569"/>
                    <a:pt x="6291" y="26619"/>
                    <a:pt x="6341" y="26619"/>
                  </a:cubicBezTo>
                  <a:lnTo>
                    <a:pt x="11704" y="26619"/>
                  </a:lnTo>
                  <a:cubicBezTo>
                    <a:pt x="11729" y="26619"/>
                    <a:pt x="11754" y="26594"/>
                    <a:pt x="11754" y="26544"/>
                  </a:cubicBezTo>
                  <a:cubicBezTo>
                    <a:pt x="11830" y="25992"/>
                    <a:pt x="11855" y="25516"/>
                    <a:pt x="11855" y="25516"/>
                  </a:cubicBezTo>
                  <a:cubicBezTo>
                    <a:pt x="11955" y="24739"/>
                    <a:pt x="11955" y="24088"/>
                    <a:pt x="11754" y="23336"/>
                  </a:cubicBezTo>
                  <a:cubicBezTo>
                    <a:pt x="11654" y="23010"/>
                    <a:pt x="11579" y="22684"/>
                    <a:pt x="11504" y="22358"/>
                  </a:cubicBezTo>
                  <a:cubicBezTo>
                    <a:pt x="11404" y="21832"/>
                    <a:pt x="11353" y="21306"/>
                    <a:pt x="11303" y="20779"/>
                  </a:cubicBezTo>
                  <a:cubicBezTo>
                    <a:pt x="11228" y="20002"/>
                    <a:pt x="11228" y="19200"/>
                    <a:pt x="11153" y="18423"/>
                  </a:cubicBezTo>
                  <a:cubicBezTo>
                    <a:pt x="11078" y="17646"/>
                    <a:pt x="10952" y="16869"/>
                    <a:pt x="10827" y="16118"/>
                  </a:cubicBezTo>
                  <a:cubicBezTo>
                    <a:pt x="10426" y="13812"/>
                    <a:pt x="10025" y="11481"/>
                    <a:pt x="9474" y="9200"/>
                  </a:cubicBezTo>
                  <a:cubicBezTo>
                    <a:pt x="9198" y="8072"/>
                    <a:pt x="8872" y="6920"/>
                    <a:pt x="8496" y="5817"/>
                  </a:cubicBezTo>
                  <a:cubicBezTo>
                    <a:pt x="8045" y="4488"/>
                    <a:pt x="7494" y="3210"/>
                    <a:pt x="6792" y="1982"/>
                  </a:cubicBezTo>
                  <a:cubicBezTo>
                    <a:pt x="6366" y="1255"/>
                    <a:pt x="5865" y="478"/>
                    <a:pt x="4988" y="203"/>
                  </a:cubicBezTo>
                  <a:cubicBezTo>
                    <a:pt x="4630" y="79"/>
                    <a:pt x="4234" y="0"/>
                    <a:pt x="384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097080" y="2305370"/>
              <a:ext cx="502714" cy="862129"/>
            </a:xfrm>
            <a:custGeom>
              <a:avLst/>
              <a:gdLst/>
              <a:ahLst/>
              <a:cxnLst/>
              <a:rect l="l" t="t" r="r" b="b"/>
              <a:pathLst>
                <a:path w="9700" h="16635" extrusionOk="0">
                  <a:moveTo>
                    <a:pt x="1617" y="0"/>
                  </a:moveTo>
                  <a:cubicBezTo>
                    <a:pt x="1143" y="0"/>
                    <a:pt x="668" y="230"/>
                    <a:pt x="427" y="639"/>
                  </a:cubicBezTo>
                  <a:cubicBezTo>
                    <a:pt x="0" y="1365"/>
                    <a:pt x="401" y="1992"/>
                    <a:pt x="552" y="2719"/>
                  </a:cubicBezTo>
                  <a:cubicBezTo>
                    <a:pt x="777" y="3721"/>
                    <a:pt x="953" y="4724"/>
                    <a:pt x="1153" y="5726"/>
                  </a:cubicBezTo>
                  <a:cubicBezTo>
                    <a:pt x="1279" y="6428"/>
                    <a:pt x="1429" y="7105"/>
                    <a:pt x="1655" y="7781"/>
                  </a:cubicBezTo>
                  <a:cubicBezTo>
                    <a:pt x="2532" y="10363"/>
                    <a:pt x="5138" y="12218"/>
                    <a:pt x="5489" y="14974"/>
                  </a:cubicBezTo>
                  <a:cubicBezTo>
                    <a:pt x="5564" y="15375"/>
                    <a:pt x="5665" y="15802"/>
                    <a:pt x="6016" y="15977"/>
                  </a:cubicBezTo>
                  <a:cubicBezTo>
                    <a:pt x="6141" y="16052"/>
                    <a:pt x="6266" y="16077"/>
                    <a:pt x="6417" y="16127"/>
                  </a:cubicBezTo>
                  <a:cubicBezTo>
                    <a:pt x="7068" y="16253"/>
                    <a:pt x="7745" y="16403"/>
                    <a:pt x="8422" y="16553"/>
                  </a:cubicBezTo>
                  <a:cubicBezTo>
                    <a:pt x="8587" y="16598"/>
                    <a:pt x="8761" y="16635"/>
                    <a:pt x="8934" y="16635"/>
                  </a:cubicBezTo>
                  <a:cubicBezTo>
                    <a:pt x="9049" y="16635"/>
                    <a:pt x="9163" y="16619"/>
                    <a:pt x="9274" y="16578"/>
                  </a:cubicBezTo>
                  <a:cubicBezTo>
                    <a:pt x="9524" y="16453"/>
                    <a:pt x="9700" y="16077"/>
                    <a:pt x="9524" y="15852"/>
                  </a:cubicBezTo>
                  <a:cubicBezTo>
                    <a:pt x="9449" y="15776"/>
                    <a:pt x="9324" y="15726"/>
                    <a:pt x="9199" y="15676"/>
                  </a:cubicBezTo>
                  <a:cubicBezTo>
                    <a:pt x="8697" y="15501"/>
                    <a:pt x="7695" y="15350"/>
                    <a:pt x="7369" y="14899"/>
                  </a:cubicBezTo>
                  <a:cubicBezTo>
                    <a:pt x="7043" y="14448"/>
                    <a:pt x="7118" y="13796"/>
                    <a:pt x="6993" y="13270"/>
                  </a:cubicBezTo>
                  <a:cubicBezTo>
                    <a:pt x="6993" y="13270"/>
                    <a:pt x="6993" y="13245"/>
                    <a:pt x="6993" y="13245"/>
                  </a:cubicBezTo>
                  <a:cubicBezTo>
                    <a:pt x="6843" y="12644"/>
                    <a:pt x="6542" y="12067"/>
                    <a:pt x="6391" y="11466"/>
                  </a:cubicBezTo>
                  <a:cubicBezTo>
                    <a:pt x="6091" y="10263"/>
                    <a:pt x="5965" y="8909"/>
                    <a:pt x="5138" y="7932"/>
                  </a:cubicBezTo>
                  <a:cubicBezTo>
                    <a:pt x="4888" y="7631"/>
                    <a:pt x="4587" y="7355"/>
                    <a:pt x="4437" y="7004"/>
                  </a:cubicBezTo>
                  <a:cubicBezTo>
                    <a:pt x="4336" y="6679"/>
                    <a:pt x="4361" y="6328"/>
                    <a:pt x="4386" y="5977"/>
                  </a:cubicBezTo>
                  <a:cubicBezTo>
                    <a:pt x="4462" y="4674"/>
                    <a:pt x="4111" y="3571"/>
                    <a:pt x="3710" y="2368"/>
                  </a:cubicBezTo>
                  <a:cubicBezTo>
                    <a:pt x="3409" y="1516"/>
                    <a:pt x="3058" y="438"/>
                    <a:pt x="2106" y="87"/>
                  </a:cubicBezTo>
                  <a:cubicBezTo>
                    <a:pt x="1950" y="29"/>
                    <a:pt x="1784" y="0"/>
                    <a:pt x="161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5702222" y="4245197"/>
              <a:ext cx="165015" cy="272813"/>
            </a:xfrm>
            <a:custGeom>
              <a:avLst/>
              <a:gdLst/>
              <a:ahLst/>
              <a:cxnLst/>
              <a:rect l="l" t="t" r="r" b="b"/>
              <a:pathLst>
                <a:path w="3184" h="5264" extrusionOk="0">
                  <a:moveTo>
                    <a:pt x="1883" y="0"/>
                  </a:moveTo>
                  <a:cubicBezTo>
                    <a:pt x="1448" y="0"/>
                    <a:pt x="1073" y="202"/>
                    <a:pt x="802" y="577"/>
                  </a:cubicBezTo>
                  <a:cubicBezTo>
                    <a:pt x="76" y="1680"/>
                    <a:pt x="25" y="3810"/>
                    <a:pt x="0" y="5088"/>
                  </a:cubicBezTo>
                  <a:cubicBezTo>
                    <a:pt x="205" y="5067"/>
                    <a:pt x="412" y="5055"/>
                    <a:pt x="619" y="5055"/>
                  </a:cubicBezTo>
                  <a:cubicBezTo>
                    <a:pt x="1124" y="5055"/>
                    <a:pt x="1634" y="5122"/>
                    <a:pt x="2131" y="5264"/>
                  </a:cubicBezTo>
                  <a:cubicBezTo>
                    <a:pt x="2431" y="4086"/>
                    <a:pt x="2732" y="2883"/>
                    <a:pt x="3008" y="1680"/>
                  </a:cubicBezTo>
                  <a:cubicBezTo>
                    <a:pt x="3183" y="903"/>
                    <a:pt x="3058" y="176"/>
                    <a:pt x="2156" y="26"/>
                  </a:cubicBezTo>
                  <a:cubicBezTo>
                    <a:pt x="2063" y="9"/>
                    <a:pt x="1972" y="0"/>
                    <a:pt x="188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682735" y="4452913"/>
              <a:ext cx="335160" cy="150866"/>
            </a:xfrm>
            <a:custGeom>
              <a:avLst/>
              <a:gdLst/>
              <a:ahLst/>
              <a:cxnLst/>
              <a:rect l="l" t="t" r="r" b="b"/>
              <a:pathLst>
                <a:path w="6467" h="2911" extrusionOk="0">
                  <a:moveTo>
                    <a:pt x="2944" y="1"/>
                  </a:moveTo>
                  <a:cubicBezTo>
                    <a:pt x="2865" y="1"/>
                    <a:pt x="2729" y="180"/>
                    <a:pt x="2682" y="203"/>
                  </a:cubicBezTo>
                  <a:cubicBezTo>
                    <a:pt x="2582" y="278"/>
                    <a:pt x="2482" y="354"/>
                    <a:pt x="2356" y="404"/>
                  </a:cubicBezTo>
                  <a:cubicBezTo>
                    <a:pt x="2131" y="504"/>
                    <a:pt x="1880" y="554"/>
                    <a:pt x="1630" y="579"/>
                  </a:cubicBezTo>
                  <a:cubicBezTo>
                    <a:pt x="1564" y="587"/>
                    <a:pt x="1497" y="590"/>
                    <a:pt x="1429" y="590"/>
                  </a:cubicBezTo>
                  <a:cubicBezTo>
                    <a:pt x="1052" y="590"/>
                    <a:pt x="637" y="481"/>
                    <a:pt x="276" y="354"/>
                  </a:cubicBezTo>
                  <a:cubicBezTo>
                    <a:pt x="276" y="704"/>
                    <a:pt x="226" y="1055"/>
                    <a:pt x="151" y="1406"/>
                  </a:cubicBezTo>
                  <a:cubicBezTo>
                    <a:pt x="51" y="1807"/>
                    <a:pt x="0" y="2258"/>
                    <a:pt x="376" y="2509"/>
                  </a:cubicBezTo>
                  <a:cubicBezTo>
                    <a:pt x="677" y="2735"/>
                    <a:pt x="1103" y="2785"/>
                    <a:pt x="1479" y="2810"/>
                  </a:cubicBezTo>
                  <a:cubicBezTo>
                    <a:pt x="2381" y="2860"/>
                    <a:pt x="3309" y="2910"/>
                    <a:pt x="4211" y="2910"/>
                  </a:cubicBezTo>
                  <a:lnTo>
                    <a:pt x="4386" y="2910"/>
                  </a:lnTo>
                  <a:cubicBezTo>
                    <a:pt x="4988" y="2910"/>
                    <a:pt x="5589" y="2885"/>
                    <a:pt x="6116" y="2559"/>
                  </a:cubicBezTo>
                  <a:cubicBezTo>
                    <a:pt x="6116" y="2559"/>
                    <a:pt x="6141" y="2534"/>
                    <a:pt x="6141" y="2534"/>
                  </a:cubicBezTo>
                  <a:cubicBezTo>
                    <a:pt x="6341" y="2409"/>
                    <a:pt x="6467" y="2208"/>
                    <a:pt x="6467" y="1983"/>
                  </a:cubicBezTo>
                  <a:cubicBezTo>
                    <a:pt x="6467" y="1782"/>
                    <a:pt x="6316" y="1607"/>
                    <a:pt x="6141" y="1481"/>
                  </a:cubicBezTo>
                  <a:cubicBezTo>
                    <a:pt x="5990" y="1381"/>
                    <a:pt x="5790" y="1306"/>
                    <a:pt x="5589" y="1281"/>
                  </a:cubicBezTo>
                  <a:cubicBezTo>
                    <a:pt x="5264" y="1181"/>
                    <a:pt x="4963" y="1131"/>
                    <a:pt x="4637" y="1055"/>
                  </a:cubicBezTo>
                  <a:cubicBezTo>
                    <a:pt x="4411" y="1030"/>
                    <a:pt x="4186" y="980"/>
                    <a:pt x="3960" y="905"/>
                  </a:cubicBezTo>
                  <a:cubicBezTo>
                    <a:pt x="3735" y="830"/>
                    <a:pt x="3509" y="679"/>
                    <a:pt x="3334" y="529"/>
                  </a:cubicBezTo>
                  <a:cubicBezTo>
                    <a:pt x="3234" y="429"/>
                    <a:pt x="3158" y="329"/>
                    <a:pt x="3083" y="228"/>
                  </a:cubicBezTo>
                  <a:cubicBezTo>
                    <a:pt x="3058" y="178"/>
                    <a:pt x="3008" y="28"/>
                    <a:pt x="2958" y="3"/>
                  </a:cubicBezTo>
                  <a:cubicBezTo>
                    <a:pt x="2953" y="1"/>
                    <a:pt x="2949" y="1"/>
                    <a:pt x="29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173730" y="4409846"/>
              <a:ext cx="315673" cy="140242"/>
            </a:xfrm>
            <a:custGeom>
              <a:avLst/>
              <a:gdLst/>
              <a:ahLst/>
              <a:cxnLst/>
              <a:rect l="l" t="t" r="r" b="b"/>
              <a:pathLst>
                <a:path w="6091" h="2706" extrusionOk="0">
                  <a:moveTo>
                    <a:pt x="2840" y="0"/>
                  </a:moveTo>
                  <a:cubicBezTo>
                    <a:pt x="2772" y="0"/>
                    <a:pt x="2694" y="45"/>
                    <a:pt x="2632" y="107"/>
                  </a:cubicBezTo>
                  <a:cubicBezTo>
                    <a:pt x="2456" y="232"/>
                    <a:pt x="2231" y="282"/>
                    <a:pt x="2030" y="307"/>
                  </a:cubicBezTo>
                  <a:cubicBezTo>
                    <a:pt x="1790" y="349"/>
                    <a:pt x="1549" y="369"/>
                    <a:pt x="1308" y="369"/>
                  </a:cubicBezTo>
                  <a:cubicBezTo>
                    <a:pt x="973" y="369"/>
                    <a:pt x="637" y="330"/>
                    <a:pt x="301" y="257"/>
                  </a:cubicBezTo>
                  <a:lnTo>
                    <a:pt x="301" y="257"/>
                  </a:lnTo>
                  <a:cubicBezTo>
                    <a:pt x="376" y="533"/>
                    <a:pt x="251" y="784"/>
                    <a:pt x="176" y="1059"/>
                  </a:cubicBezTo>
                  <a:cubicBezTo>
                    <a:pt x="25" y="1611"/>
                    <a:pt x="0" y="2488"/>
                    <a:pt x="702" y="2663"/>
                  </a:cubicBezTo>
                  <a:cubicBezTo>
                    <a:pt x="820" y="2693"/>
                    <a:pt x="942" y="2703"/>
                    <a:pt x="1064" y="2703"/>
                  </a:cubicBezTo>
                  <a:cubicBezTo>
                    <a:pt x="1255" y="2703"/>
                    <a:pt x="1447" y="2679"/>
                    <a:pt x="1629" y="2663"/>
                  </a:cubicBezTo>
                  <a:cubicBezTo>
                    <a:pt x="1814" y="2649"/>
                    <a:pt x="2000" y="2643"/>
                    <a:pt x="2187" y="2643"/>
                  </a:cubicBezTo>
                  <a:cubicBezTo>
                    <a:pt x="2810" y="2643"/>
                    <a:pt x="3438" y="2705"/>
                    <a:pt x="4053" y="2705"/>
                  </a:cubicBezTo>
                  <a:cubicBezTo>
                    <a:pt x="4526" y="2705"/>
                    <a:pt x="4991" y="2669"/>
                    <a:pt x="5439" y="2538"/>
                  </a:cubicBezTo>
                  <a:cubicBezTo>
                    <a:pt x="5714" y="2463"/>
                    <a:pt x="6040" y="2262"/>
                    <a:pt x="6090" y="2012"/>
                  </a:cubicBezTo>
                  <a:cubicBezTo>
                    <a:pt x="6090" y="1962"/>
                    <a:pt x="6090" y="1886"/>
                    <a:pt x="6090" y="1836"/>
                  </a:cubicBezTo>
                  <a:cubicBezTo>
                    <a:pt x="6015" y="1561"/>
                    <a:pt x="5689" y="1435"/>
                    <a:pt x="5389" y="1360"/>
                  </a:cubicBezTo>
                  <a:cubicBezTo>
                    <a:pt x="5138" y="1310"/>
                    <a:pt x="4862" y="1260"/>
                    <a:pt x="4612" y="1210"/>
                  </a:cubicBezTo>
                  <a:cubicBezTo>
                    <a:pt x="4411" y="1134"/>
                    <a:pt x="4261" y="1034"/>
                    <a:pt x="4085" y="959"/>
                  </a:cubicBezTo>
                  <a:cubicBezTo>
                    <a:pt x="3659" y="733"/>
                    <a:pt x="3283" y="558"/>
                    <a:pt x="3008" y="132"/>
                  </a:cubicBezTo>
                  <a:cubicBezTo>
                    <a:pt x="2983" y="82"/>
                    <a:pt x="2933" y="32"/>
                    <a:pt x="2882" y="7"/>
                  </a:cubicBezTo>
                  <a:cubicBezTo>
                    <a:pt x="2869" y="2"/>
                    <a:pt x="2855" y="0"/>
                    <a:pt x="28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620389" y="2885919"/>
              <a:ext cx="435184" cy="1491039"/>
            </a:xfrm>
            <a:custGeom>
              <a:avLst/>
              <a:gdLst/>
              <a:ahLst/>
              <a:cxnLst/>
              <a:rect l="l" t="t" r="r" b="b"/>
              <a:pathLst>
                <a:path w="8397" h="28770" extrusionOk="0">
                  <a:moveTo>
                    <a:pt x="3635" y="1"/>
                  </a:moveTo>
                  <a:cubicBezTo>
                    <a:pt x="3304" y="1"/>
                    <a:pt x="2977" y="81"/>
                    <a:pt x="2682" y="264"/>
                  </a:cubicBezTo>
                  <a:cubicBezTo>
                    <a:pt x="2156" y="564"/>
                    <a:pt x="1880" y="1066"/>
                    <a:pt x="1604" y="1592"/>
                  </a:cubicBezTo>
                  <a:cubicBezTo>
                    <a:pt x="1454" y="1918"/>
                    <a:pt x="1304" y="2219"/>
                    <a:pt x="1153" y="2544"/>
                  </a:cubicBezTo>
                  <a:cubicBezTo>
                    <a:pt x="802" y="3221"/>
                    <a:pt x="477" y="3923"/>
                    <a:pt x="276" y="4650"/>
                  </a:cubicBezTo>
                  <a:cubicBezTo>
                    <a:pt x="51" y="5402"/>
                    <a:pt x="0" y="6204"/>
                    <a:pt x="201" y="6930"/>
                  </a:cubicBezTo>
                  <a:cubicBezTo>
                    <a:pt x="351" y="7407"/>
                    <a:pt x="627" y="7657"/>
                    <a:pt x="827" y="8058"/>
                  </a:cubicBezTo>
                  <a:cubicBezTo>
                    <a:pt x="1103" y="8584"/>
                    <a:pt x="1279" y="9161"/>
                    <a:pt x="1304" y="9737"/>
                  </a:cubicBezTo>
                  <a:cubicBezTo>
                    <a:pt x="1329" y="10138"/>
                    <a:pt x="1254" y="10564"/>
                    <a:pt x="1254" y="10965"/>
                  </a:cubicBezTo>
                  <a:cubicBezTo>
                    <a:pt x="1203" y="11918"/>
                    <a:pt x="1404" y="12845"/>
                    <a:pt x="1629" y="13747"/>
                  </a:cubicBezTo>
                  <a:cubicBezTo>
                    <a:pt x="1730" y="14098"/>
                    <a:pt x="1855" y="14449"/>
                    <a:pt x="1855" y="14825"/>
                  </a:cubicBezTo>
                  <a:cubicBezTo>
                    <a:pt x="1880" y="15126"/>
                    <a:pt x="1830" y="15427"/>
                    <a:pt x="1805" y="15752"/>
                  </a:cubicBezTo>
                  <a:cubicBezTo>
                    <a:pt x="1755" y="16554"/>
                    <a:pt x="1905" y="17382"/>
                    <a:pt x="1955" y="18209"/>
                  </a:cubicBezTo>
                  <a:cubicBezTo>
                    <a:pt x="2005" y="19036"/>
                    <a:pt x="1830" y="19712"/>
                    <a:pt x="1529" y="20489"/>
                  </a:cubicBezTo>
                  <a:cubicBezTo>
                    <a:pt x="1329" y="20991"/>
                    <a:pt x="1203" y="21517"/>
                    <a:pt x="1203" y="22043"/>
                  </a:cubicBezTo>
                  <a:cubicBezTo>
                    <a:pt x="1203" y="22845"/>
                    <a:pt x="1329" y="23697"/>
                    <a:pt x="1103" y="24474"/>
                  </a:cubicBezTo>
                  <a:cubicBezTo>
                    <a:pt x="1028" y="24725"/>
                    <a:pt x="928" y="24950"/>
                    <a:pt x="827" y="25176"/>
                  </a:cubicBezTo>
                  <a:cubicBezTo>
                    <a:pt x="426" y="26179"/>
                    <a:pt x="251" y="27256"/>
                    <a:pt x="101" y="28309"/>
                  </a:cubicBezTo>
                  <a:cubicBezTo>
                    <a:pt x="76" y="28359"/>
                    <a:pt x="126" y="28434"/>
                    <a:pt x="176" y="28434"/>
                  </a:cubicBezTo>
                  <a:cubicBezTo>
                    <a:pt x="552" y="28484"/>
                    <a:pt x="1830" y="28735"/>
                    <a:pt x="1930" y="28735"/>
                  </a:cubicBezTo>
                  <a:cubicBezTo>
                    <a:pt x="2128" y="28760"/>
                    <a:pt x="2322" y="28770"/>
                    <a:pt x="2513" y="28770"/>
                  </a:cubicBezTo>
                  <a:cubicBezTo>
                    <a:pt x="3155" y="28770"/>
                    <a:pt x="3769" y="28661"/>
                    <a:pt x="4389" y="28661"/>
                  </a:cubicBezTo>
                  <a:cubicBezTo>
                    <a:pt x="4686" y="28661"/>
                    <a:pt x="4984" y="28686"/>
                    <a:pt x="5289" y="28760"/>
                  </a:cubicBezTo>
                  <a:cubicBezTo>
                    <a:pt x="5339" y="28760"/>
                    <a:pt x="5389" y="28735"/>
                    <a:pt x="5414" y="28685"/>
                  </a:cubicBezTo>
                  <a:cubicBezTo>
                    <a:pt x="6291" y="26279"/>
                    <a:pt x="6968" y="23823"/>
                    <a:pt x="7419" y="21316"/>
                  </a:cubicBezTo>
                  <a:cubicBezTo>
                    <a:pt x="7569" y="20590"/>
                    <a:pt x="7469" y="19888"/>
                    <a:pt x="7494" y="19186"/>
                  </a:cubicBezTo>
                  <a:cubicBezTo>
                    <a:pt x="7494" y="18910"/>
                    <a:pt x="7594" y="18509"/>
                    <a:pt x="7670" y="18259"/>
                  </a:cubicBezTo>
                  <a:cubicBezTo>
                    <a:pt x="8071" y="16830"/>
                    <a:pt x="8396" y="15477"/>
                    <a:pt x="8146" y="13998"/>
                  </a:cubicBezTo>
                  <a:cubicBezTo>
                    <a:pt x="8071" y="13522"/>
                    <a:pt x="8021" y="13046"/>
                    <a:pt x="7970" y="12569"/>
                  </a:cubicBezTo>
                  <a:cubicBezTo>
                    <a:pt x="7845" y="11266"/>
                    <a:pt x="7795" y="9938"/>
                    <a:pt x="7720" y="8635"/>
                  </a:cubicBezTo>
                  <a:cubicBezTo>
                    <a:pt x="7670" y="7356"/>
                    <a:pt x="7494" y="6128"/>
                    <a:pt x="7294" y="4875"/>
                  </a:cubicBezTo>
                  <a:cubicBezTo>
                    <a:pt x="7244" y="4424"/>
                    <a:pt x="7294" y="4023"/>
                    <a:pt x="7143" y="3572"/>
                  </a:cubicBezTo>
                  <a:cubicBezTo>
                    <a:pt x="6943" y="2970"/>
                    <a:pt x="6717" y="2394"/>
                    <a:pt x="6391" y="1893"/>
                  </a:cubicBezTo>
                  <a:cubicBezTo>
                    <a:pt x="5940" y="1116"/>
                    <a:pt x="5264" y="439"/>
                    <a:pt x="4411" y="138"/>
                  </a:cubicBezTo>
                  <a:cubicBezTo>
                    <a:pt x="4158" y="50"/>
                    <a:pt x="3895" y="1"/>
                    <a:pt x="36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713882" y="2231415"/>
              <a:ext cx="478097" cy="829271"/>
            </a:xfrm>
            <a:custGeom>
              <a:avLst/>
              <a:gdLst/>
              <a:ahLst/>
              <a:cxnLst/>
              <a:rect l="l" t="t" r="r" b="b"/>
              <a:pathLst>
                <a:path w="9225" h="16001" extrusionOk="0">
                  <a:moveTo>
                    <a:pt x="5703" y="0"/>
                  </a:moveTo>
                  <a:cubicBezTo>
                    <a:pt x="5565" y="0"/>
                    <a:pt x="5427" y="19"/>
                    <a:pt x="5289" y="60"/>
                  </a:cubicBezTo>
                  <a:cubicBezTo>
                    <a:pt x="5114" y="111"/>
                    <a:pt x="4963" y="186"/>
                    <a:pt x="4838" y="286"/>
                  </a:cubicBezTo>
                  <a:cubicBezTo>
                    <a:pt x="3785" y="938"/>
                    <a:pt x="2883" y="1840"/>
                    <a:pt x="2357" y="2968"/>
                  </a:cubicBezTo>
                  <a:cubicBezTo>
                    <a:pt x="1931" y="3920"/>
                    <a:pt x="1705" y="4923"/>
                    <a:pt x="1530" y="5925"/>
                  </a:cubicBezTo>
                  <a:cubicBezTo>
                    <a:pt x="1405" y="6523"/>
                    <a:pt x="366" y="13620"/>
                    <a:pt x="8" y="13620"/>
                  </a:cubicBezTo>
                  <a:cubicBezTo>
                    <a:pt x="6" y="13620"/>
                    <a:pt x="3" y="13620"/>
                    <a:pt x="1" y="13619"/>
                  </a:cubicBezTo>
                  <a:lnTo>
                    <a:pt x="1" y="13619"/>
                  </a:lnTo>
                  <a:cubicBezTo>
                    <a:pt x="402" y="13745"/>
                    <a:pt x="828" y="13845"/>
                    <a:pt x="1254" y="13995"/>
                  </a:cubicBezTo>
                  <a:cubicBezTo>
                    <a:pt x="1831" y="14221"/>
                    <a:pt x="2432" y="14447"/>
                    <a:pt x="3008" y="14697"/>
                  </a:cubicBezTo>
                  <a:cubicBezTo>
                    <a:pt x="4161" y="15173"/>
                    <a:pt x="5289" y="15700"/>
                    <a:pt x="6517" y="16000"/>
                  </a:cubicBezTo>
                  <a:cubicBezTo>
                    <a:pt x="6668" y="15875"/>
                    <a:pt x="6793" y="15750"/>
                    <a:pt x="6918" y="15524"/>
                  </a:cubicBezTo>
                  <a:cubicBezTo>
                    <a:pt x="7194" y="14898"/>
                    <a:pt x="7420" y="14171"/>
                    <a:pt x="7520" y="13494"/>
                  </a:cubicBezTo>
                  <a:cubicBezTo>
                    <a:pt x="7896" y="11013"/>
                    <a:pt x="8096" y="8331"/>
                    <a:pt x="8723" y="5900"/>
                  </a:cubicBezTo>
                  <a:cubicBezTo>
                    <a:pt x="9024" y="4797"/>
                    <a:pt x="9224" y="3544"/>
                    <a:pt x="8898" y="2416"/>
                  </a:cubicBezTo>
                  <a:cubicBezTo>
                    <a:pt x="8723" y="1865"/>
                    <a:pt x="8372" y="1364"/>
                    <a:pt x="7946" y="963"/>
                  </a:cubicBezTo>
                  <a:cubicBezTo>
                    <a:pt x="7394" y="487"/>
                    <a:pt x="6718" y="186"/>
                    <a:pt x="6041" y="35"/>
                  </a:cubicBezTo>
                  <a:cubicBezTo>
                    <a:pt x="5928" y="13"/>
                    <a:pt x="5816" y="0"/>
                    <a:pt x="570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5838574" y="2420422"/>
              <a:ext cx="622277" cy="841605"/>
            </a:xfrm>
            <a:custGeom>
              <a:avLst/>
              <a:gdLst/>
              <a:ahLst/>
              <a:cxnLst/>
              <a:rect l="l" t="t" r="r" b="b"/>
              <a:pathLst>
                <a:path w="12007" h="16239" extrusionOk="0">
                  <a:moveTo>
                    <a:pt x="1913" y="0"/>
                  </a:moveTo>
                  <a:cubicBezTo>
                    <a:pt x="1827" y="0"/>
                    <a:pt x="1741" y="8"/>
                    <a:pt x="1655" y="23"/>
                  </a:cubicBezTo>
                  <a:cubicBezTo>
                    <a:pt x="928" y="148"/>
                    <a:pt x="402" y="774"/>
                    <a:pt x="201" y="1476"/>
                  </a:cubicBezTo>
                  <a:cubicBezTo>
                    <a:pt x="1" y="2178"/>
                    <a:pt x="51" y="2905"/>
                    <a:pt x="126" y="3632"/>
                  </a:cubicBezTo>
                  <a:cubicBezTo>
                    <a:pt x="227" y="4308"/>
                    <a:pt x="327" y="5010"/>
                    <a:pt x="653" y="5637"/>
                  </a:cubicBezTo>
                  <a:cubicBezTo>
                    <a:pt x="953" y="6238"/>
                    <a:pt x="1404" y="6739"/>
                    <a:pt x="1755" y="7316"/>
                  </a:cubicBezTo>
                  <a:cubicBezTo>
                    <a:pt x="2056" y="7867"/>
                    <a:pt x="2232" y="8469"/>
                    <a:pt x="2507" y="9045"/>
                  </a:cubicBezTo>
                  <a:cubicBezTo>
                    <a:pt x="2983" y="10048"/>
                    <a:pt x="3811" y="10524"/>
                    <a:pt x="4738" y="10950"/>
                  </a:cubicBezTo>
                  <a:cubicBezTo>
                    <a:pt x="5039" y="11075"/>
                    <a:pt x="5364" y="11226"/>
                    <a:pt x="5690" y="11376"/>
                  </a:cubicBezTo>
                  <a:cubicBezTo>
                    <a:pt x="7144" y="12053"/>
                    <a:pt x="8547" y="12880"/>
                    <a:pt x="9826" y="13882"/>
                  </a:cubicBezTo>
                  <a:cubicBezTo>
                    <a:pt x="9450" y="14233"/>
                    <a:pt x="9099" y="14684"/>
                    <a:pt x="9074" y="15186"/>
                  </a:cubicBezTo>
                  <a:cubicBezTo>
                    <a:pt x="9049" y="15700"/>
                    <a:pt x="9432" y="16239"/>
                    <a:pt x="9918" y="16239"/>
                  </a:cubicBezTo>
                  <a:cubicBezTo>
                    <a:pt x="9929" y="16239"/>
                    <a:pt x="9940" y="16239"/>
                    <a:pt x="9951" y="16238"/>
                  </a:cubicBezTo>
                  <a:cubicBezTo>
                    <a:pt x="10252" y="15912"/>
                    <a:pt x="10302" y="15436"/>
                    <a:pt x="10502" y="15035"/>
                  </a:cubicBezTo>
                  <a:cubicBezTo>
                    <a:pt x="10778" y="14534"/>
                    <a:pt x="11630" y="14534"/>
                    <a:pt x="11806" y="14158"/>
                  </a:cubicBezTo>
                  <a:cubicBezTo>
                    <a:pt x="12006" y="13757"/>
                    <a:pt x="11555" y="13206"/>
                    <a:pt x="11329" y="12930"/>
                  </a:cubicBezTo>
                  <a:cubicBezTo>
                    <a:pt x="10703" y="12103"/>
                    <a:pt x="9700" y="11627"/>
                    <a:pt x="9049" y="10825"/>
                  </a:cubicBezTo>
                  <a:cubicBezTo>
                    <a:pt x="8823" y="10549"/>
                    <a:pt x="8673" y="10198"/>
                    <a:pt x="8472" y="9897"/>
                  </a:cubicBezTo>
                  <a:cubicBezTo>
                    <a:pt x="8121" y="9396"/>
                    <a:pt x="7695" y="8970"/>
                    <a:pt x="7194" y="8669"/>
                  </a:cubicBezTo>
                  <a:cubicBezTo>
                    <a:pt x="6217" y="8043"/>
                    <a:pt x="5866" y="7165"/>
                    <a:pt x="5389" y="6138"/>
                  </a:cubicBezTo>
                  <a:cubicBezTo>
                    <a:pt x="5239" y="5837"/>
                    <a:pt x="5089" y="5511"/>
                    <a:pt x="4988" y="5160"/>
                  </a:cubicBezTo>
                  <a:cubicBezTo>
                    <a:pt x="4888" y="4734"/>
                    <a:pt x="4888" y="4283"/>
                    <a:pt x="4838" y="3832"/>
                  </a:cubicBezTo>
                  <a:cubicBezTo>
                    <a:pt x="4738" y="3206"/>
                    <a:pt x="4487" y="2604"/>
                    <a:pt x="4212" y="2028"/>
                  </a:cubicBezTo>
                  <a:cubicBezTo>
                    <a:pt x="3961" y="1501"/>
                    <a:pt x="3660" y="975"/>
                    <a:pt x="3234" y="574"/>
                  </a:cubicBezTo>
                  <a:cubicBezTo>
                    <a:pt x="2872" y="233"/>
                    <a:pt x="2400" y="0"/>
                    <a:pt x="191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6026960" y="2233643"/>
              <a:ext cx="288413" cy="336041"/>
            </a:xfrm>
            <a:custGeom>
              <a:avLst/>
              <a:gdLst/>
              <a:ahLst/>
              <a:cxnLst/>
              <a:rect l="l" t="t" r="r" b="b"/>
              <a:pathLst>
                <a:path w="5565" h="6484" extrusionOk="0">
                  <a:moveTo>
                    <a:pt x="1772" y="1"/>
                  </a:moveTo>
                  <a:cubicBezTo>
                    <a:pt x="1596" y="1"/>
                    <a:pt x="1421" y="29"/>
                    <a:pt x="1253" y="93"/>
                  </a:cubicBezTo>
                  <a:cubicBezTo>
                    <a:pt x="1028" y="168"/>
                    <a:pt x="827" y="343"/>
                    <a:pt x="677" y="544"/>
                  </a:cubicBezTo>
                  <a:cubicBezTo>
                    <a:pt x="526" y="719"/>
                    <a:pt x="401" y="970"/>
                    <a:pt x="351" y="1195"/>
                  </a:cubicBezTo>
                  <a:cubicBezTo>
                    <a:pt x="0" y="2449"/>
                    <a:pt x="476" y="3977"/>
                    <a:pt x="1003" y="5105"/>
                  </a:cubicBezTo>
                  <a:cubicBezTo>
                    <a:pt x="1203" y="5506"/>
                    <a:pt x="1278" y="6208"/>
                    <a:pt x="1729" y="6434"/>
                  </a:cubicBezTo>
                  <a:cubicBezTo>
                    <a:pt x="1805" y="6469"/>
                    <a:pt x="1875" y="6483"/>
                    <a:pt x="1942" y="6483"/>
                  </a:cubicBezTo>
                  <a:cubicBezTo>
                    <a:pt x="2161" y="6483"/>
                    <a:pt x="2339" y="6323"/>
                    <a:pt x="2531" y="6208"/>
                  </a:cubicBezTo>
                  <a:cubicBezTo>
                    <a:pt x="2857" y="6058"/>
                    <a:pt x="3183" y="5932"/>
                    <a:pt x="3509" y="5757"/>
                  </a:cubicBezTo>
                  <a:cubicBezTo>
                    <a:pt x="4186" y="5406"/>
                    <a:pt x="4887" y="5005"/>
                    <a:pt x="5564" y="4604"/>
                  </a:cubicBezTo>
                  <a:cubicBezTo>
                    <a:pt x="5188" y="2900"/>
                    <a:pt x="4386" y="1170"/>
                    <a:pt x="2857" y="318"/>
                  </a:cubicBezTo>
                  <a:cubicBezTo>
                    <a:pt x="2533" y="130"/>
                    <a:pt x="2150" y="1"/>
                    <a:pt x="1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5919111" y="1982031"/>
              <a:ext cx="250735" cy="359207"/>
            </a:xfrm>
            <a:custGeom>
              <a:avLst/>
              <a:gdLst/>
              <a:ahLst/>
              <a:cxnLst/>
              <a:rect l="l" t="t" r="r" b="b"/>
              <a:pathLst>
                <a:path w="4838" h="6931" extrusionOk="0">
                  <a:moveTo>
                    <a:pt x="3339" y="0"/>
                  </a:moveTo>
                  <a:cubicBezTo>
                    <a:pt x="2575" y="0"/>
                    <a:pt x="1711" y="469"/>
                    <a:pt x="1429" y="1163"/>
                  </a:cubicBezTo>
                  <a:cubicBezTo>
                    <a:pt x="1229" y="1690"/>
                    <a:pt x="1229" y="2241"/>
                    <a:pt x="1179" y="2792"/>
                  </a:cubicBezTo>
                  <a:cubicBezTo>
                    <a:pt x="1129" y="3294"/>
                    <a:pt x="1028" y="3770"/>
                    <a:pt x="903" y="4196"/>
                  </a:cubicBezTo>
                  <a:cubicBezTo>
                    <a:pt x="728" y="4772"/>
                    <a:pt x="502" y="5299"/>
                    <a:pt x="277" y="5900"/>
                  </a:cubicBezTo>
                  <a:cubicBezTo>
                    <a:pt x="1" y="6702"/>
                    <a:pt x="978" y="6928"/>
                    <a:pt x="1605" y="6928"/>
                  </a:cubicBezTo>
                  <a:cubicBezTo>
                    <a:pt x="1647" y="6930"/>
                    <a:pt x="1688" y="6931"/>
                    <a:pt x="1730" y="6931"/>
                  </a:cubicBezTo>
                  <a:cubicBezTo>
                    <a:pt x="2161" y="6931"/>
                    <a:pt x="2574" y="6819"/>
                    <a:pt x="3008" y="6727"/>
                  </a:cubicBezTo>
                  <a:cubicBezTo>
                    <a:pt x="3084" y="6727"/>
                    <a:pt x="3184" y="6702"/>
                    <a:pt x="3259" y="6627"/>
                  </a:cubicBezTo>
                  <a:cubicBezTo>
                    <a:pt x="3284" y="6552"/>
                    <a:pt x="3309" y="6477"/>
                    <a:pt x="3309" y="6401"/>
                  </a:cubicBezTo>
                  <a:cubicBezTo>
                    <a:pt x="3359" y="5725"/>
                    <a:pt x="3409" y="4772"/>
                    <a:pt x="3785" y="4171"/>
                  </a:cubicBezTo>
                  <a:cubicBezTo>
                    <a:pt x="4011" y="3845"/>
                    <a:pt x="4337" y="3544"/>
                    <a:pt x="4387" y="3118"/>
                  </a:cubicBezTo>
                  <a:cubicBezTo>
                    <a:pt x="4487" y="2266"/>
                    <a:pt x="4838" y="311"/>
                    <a:pt x="3685" y="35"/>
                  </a:cubicBezTo>
                  <a:cubicBezTo>
                    <a:pt x="3574" y="12"/>
                    <a:pt x="3457" y="0"/>
                    <a:pt x="333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5955493" y="1910926"/>
              <a:ext cx="223474" cy="222127"/>
            </a:xfrm>
            <a:custGeom>
              <a:avLst/>
              <a:gdLst/>
              <a:ahLst/>
              <a:cxnLst/>
              <a:rect l="l" t="t" r="r" b="b"/>
              <a:pathLst>
                <a:path w="4312" h="4286" extrusionOk="0">
                  <a:moveTo>
                    <a:pt x="3254" y="0"/>
                  </a:moveTo>
                  <a:cubicBezTo>
                    <a:pt x="2939" y="0"/>
                    <a:pt x="2632" y="102"/>
                    <a:pt x="2407" y="305"/>
                  </a:cubicBezTo>
                  <a:cubicBezTo>
                    <a:pt x="2281" y="405"/>
                    <a:pt x="2181" y="530"/>
                    <a:pt x="2056" y="605"/>
                  </a:cubicBezTo>
                  <a:cubicBezTo>
                    <a:pt x="1981" y="630"/>
                    <a:pt x="1905" y="630"/>
                    <a:pt x="1830" y="655"/>
                  </a:cubicBezTo>
                  <a:cubicBezTo>
                    <a:pt x="1154" y="756"/>
                    <a:pt x="552" y="1182"/>
                    <a:pt x="176" y="1758"/>
                  </a:cubicBezTo>
                  <a:cubicBezTo>
                    <a:pt x="101" y="1884"/>
                    <a:pt x="26" y="2034"/>
                    <a:pt x="26" y="2184"/>
                  </a:cubicBezTo>
                  <a:cubicBezTo>
                    <a:pt x="1" y="2285"/>
                    <a:pt x="26" y="2410"/>
                    <a:pt x="26" y="2535"/>
                  </a:cubicBezTo>
                  <a:cubicBezTo>
                    <a:pt x="76" y="2811"/>
                    <a:pt x="126" y="3087"/>
                    <a:pt x="201" y="3362"/>
                  </a:cubicBezTo>
                  <a:cubicBezTo>
                    <a:pt x="226" y="3488"/>
                    <a:pt x="276" y="3613"/>
                    <a:pt x="276" y="3738"/>
                  </a:cubicBezTo>
                  <a:cubicBezTo>
                    <a:pt x="276" y="3838"/>
                    <a:pt x="251" y="3939"/>
                    <a:pt x="301" y="4039"/>
                  </a:cubicBezTo>
                  <a:cubicBezTo>
                    <a:pt x="354" y="4216"/>
                    <a:pt x="453" y="4285"/>
                    <a:pt x="565" y="4285"/>
                  </a:cubicBezTo>
                  <a:cubicBezTo>
                    <a:pt x="721" y="4285"/>
                    <a:pt x="901" y="4150"/>
                    <a:pt x="1003" y="3989"/>
                  </a:cubicBezTo>
                  <a:cubicBezTo>
                    <a:pt x="1128" y="3763"/>
                    <a:pt x="1229" y="3513"/>
                    <a:pt x="1304" y="3262"/>
                  </a:cubicBezTo>
                  <a:cubicBezTo>
                    <a:pt x="1429" y="2961"/>
                    <a:pt x="1580" y="2635"/>
                    <a:pt x="1855" y="2435"/>
                  </a:cubicBezTo>
                  <a:cubicBezTo>
                    <a:pt x="2106" y="2260"/>
                    <a:pt x="2432" y="2184"/>
                    <a:pt x="2758" y="2134"/>
                  </a:cubicBezTo>
                  <a:cubicBezTo>
                    <a:pt x="3108" y="2084"/>
                    <a:pt x="3585" y="2034"/>
                    <a:pt x="3810" y="1783"/>
                  </a:cubicBezTo>
                  <a:cubicBezTo>
                    <a:pt x="4086" y="1483"/>
                    <a:pt x="4311" y="1107"/>
                    <a:pt x="4261" y="706"/>
                  </a:cubicBezTo>
                  <a:cubicBezTo>
                    <a:pt x="4261" y="605"/>
                    <a:pt x="4236" y="505"/>
                    <a:pt x="4186" y="405"/>
                  </a:cubicBezTo>
                  <a:cubicBezTo>
                    <a:pt x="4136" y="330"/>
                    <a:pt x="4036" y="254"/>
                    <a:pt x="3961" y="179"/>
                  </a:cubicBezTo>
                  <a:cubicBezTo>
                    <a:pt x="3785" y="79"/>
                    <a:pt x="3560" y="4"/>
                    <a:pt x="3359" y="4"/>
                  </a:cubicBezTo>
                  <a:cubicBezTo>
                    <a:pt x="3324" y="1"/>
                    <a:pt x="3289" y="0"/>
                    <a:pt x="325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6013952" y="2883949"/>
              <a:ext cx="33842" cy="31614"/>
            </a:xfrm>
            <a:custGeom>
              <a:avLst/>
              <a:gdLst/>
              <a:ahLst/>
              <a:cxnLst/>
              <a:rect l="l" t="t" r="r" b="b"/>
              <a:pathLst>
                <a:path w="653" h="610" extrusionOk="0">
                  <a:moveTo>
                    <a:pt x="26" y="1"/>
                  </a:moveTo>
                  <a:cubicBezTo>
                    <a:pt x="0" y="101"/>
                    <a:pt x="0" y="201"/>
                    <a:pt x="26" y="277"/>
                  </a:cubicBezTo>
                  <a:cubicBezTo>
                    <a:pt x="51" y="427"/>
                    <a:pt x="176" y="527"/>
                    <a:pt x="326" y="577"/>
                  </a:cubicBezTo>
                  <a:cubicBezTo>
                    <a:pt x="351" y="602"/>
                    <a:pt x="376" y="602"/>
                    <a:pt x="401" y="602"/>
                  </a:cubicBezTo>
                  <a:cubicBezTo>
                    <a:pt x="420" y="607"/>
                    <a:pt x="437" y="609"/>
                    <a:pt x="454" y="609"/>
                  </a:cubicBezTo>
                  <a:cubicBezTo>
                    <a:pt x="529" y="609"/>
                    <a:pt x="591" y="568"/>
                    <a:pt x="652" y="527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5810018" y="2382434"/>
              <a:ext cx="275404" cy="310646"/>
            </a:xfrm>
            <a:custGeom>
              <a:avLst/>
              <a:gdLst/>
              <a:ahLst/>
              <a:cxnLst/>
              <a:rect l="l" t="t" r="r" b="b"/>
              <a:pathLst>
                <a:path w="5314" h="5994" extrusionOk="0">
                  <a:moveTo>
                    <a:pt x="2594" y="1"/>
                  </a:moveTo>
                  <a:cubicBezTo>
                    <a:pt x="2492" y="1"/>
                    <a:pt x="2388" y="10"/>
                    <a:pt x="2281" y="29"/>
                  </a:cubicBezTo>
                  <a:cubicBezTo>
                    <a:pt x="1730" y="129"/>
                    <a:pt x="1279" y="505"/>
                    <a:pt x="878" y="906"/>
                  </a:cubicBezTo>
                  <a:cubicBezTo>
                    <a:pt x="427" y="1357"/>
                    <a:pt x="176" y="1808"/>
                    <a:pt x="51" y="2360"/>
                  </a:cubicBezTo>
                  <a:cubicBezTo>
                    <a:pt x="26" y="2585"/>
                    <a:pt x="1" y="2836"/>
                    <a:pt x="26" y="3086"/>
                  </a:cubicBezTo>
                  <a:cubicBezTo>
                    <a:pt x="51" y="4064"/>
                    <a:pt x="301" y="5041"/>
                    <a:pt x="527" y="5994"/>
                  </a:cubicBezTo>
                  <a:cubicBezTo>
                    <a:pt x="1053" y="5467"/>
                    <a:pt x="1805" y="5242"/>
                    <a:pt x="2507" y="5016"/>
                  </a:cubicBezTo>
                  <a:cubicBezTo>
                    <a:pt x="3284" y="4791"/>
                    <a:pt x="4036" y="4565"/>
                    <a:pt x="4788" y="4314"/>
                  </a:cubicBezTo>
                  <a:cubicBezTo>
                    <a:pt x="4988" y="4264"/>
                    <a:pt x="5239" y="4164"/>
                    <a:pt x="5289" y="3939"/>
                  </a:cubicBezTo>
                  <a:cubicBezTo>
                    <a:pt x="5314" y="3863"/>
                    <a:pt x="5314" y="3788"/>
                    <a:pt x="5314" y="3713"/>
                  </a:cubicBezTo>
                  <a:cubicBezTo>
                    <a:pt x="5172" y="2368"/>
                    <a:pt x="4231" y="1"/>
                    <a:pt x="2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6067228" y="2163109"/>
              <a:ext cx="69706" cy="97433"/>
            </a:xfrm>
            <a:custGeom>
              <a:avLst/>
              <a:gdLst/>
              <a:ahLst/>
              <a:cxnLst/>
              <a:rect l="l" t="t" r="r" b="b"/>
              <a:pathLst>
                <a:path w="1345" h="1880" extrusionOk="0">
                  <a:moveTo>
                    <a:pt x="1278" y="0"/>
                  </a:moveTo>
                  <a:cubicBezTo>
                    <a:pt x="1257" y="0"/>
                    <a:pt x="1225" y="15"/>
                    <a:pt x="1178" y="50"/>
                  </a:cubicBezTo>
                  <a:cubicBezTo>
                    <a:pt x="1078" y="150"/>
                    <a:pt x="952" y="175"/>
                    <a:pt x="802" y="201"/>
                  </a:cubicBezTo>
                  <a:cubicBezTo>
                    <a:pt x="744" y="212"/>
                    <a:pt x="684" y="217"/>
                    <a:pt x="624" y="217"/>
                  </a:cubicBezTo>
                  <a:cubicBezTo>
                    <a:pt x="423" y="217"/>
                    <a:pt x="212" y="164"/>
                    <a:pt x="0" y="125"/>
                  </a:cubicBezTo>
                  <a:lnTo>
                    <a:pt x="0" y="125"/>
                  </a:lnTo>
                  <a:cubicBezTo>
                    <a:pt x="0" y="125"/>
                    <a:pt x="0" y="125"/>
                    <a:pt x="25" y="150"/>
                  </a:cubicBezTo>
                  <a:cubicBezTo>
                    <a:pt x="50" y="201"/>
                    <a:pt x="100" y="276"/>
                    <a:pt x="100" y="301"/>
                  </a:cubicBezTo>
                  <a:cubicBezTo>
                    <a:pt x="150" y="401"/>
                    <a:pt x="201" y="501"/>
                    <a:pt x="226" y="602"/>
                  </a:cubicBezTo>
                  <a:cubicBezTo>
                    <a:pt x="369" y="1008"/>
                    <a:pt x="535" y="1415"/>
                    <a:pt x="529" y="1821"/>
                  </a:cubicBezTo>
                  <a:lnTo>
                    <a:pt x="529" y="1821"/>
                  </a:lnTo>
                  <a:cubicBezTo>
                    <a:pt x="549" y="1546"/>
                    <a:pt x="708" y="1310"/>
                    <a:pt x="802" y="1053"/>
                  </a:cubicBezTo>
                  <a:cubicBezTo>
                    <a:pt x="902" y="752"/>
                    <a:pt x="1078" y="501"/>
                    <a:pt x="1253" y="251"/>
                  </a:cubicBezTo>
                  <a:cubicBezTo>
                    <a:pt x="1292" y="155"/>
                    <a:pt x="1345" y="0"/>
                    <a:pt x="1278" y="0"/>
                  </a:cubicBezTo>
                  <a:close/>
                  <a:moveTo>
                    <a:pt x="529" y="1821"/>
                  </a:moveTo>
                  <a:cubicBezTo>
                    <a:pt x="527" y="1840"/>
                    <a:pt x="526" y="1860"/>
                    <a:pt x="526" y="1880"/>
                  </a:cubicBezTo>
                  <a:cubicBezTo>
                    <a:pt x="527" y="1860"/>
                    <a:pt x="528" y="1841"/>
                    <a:pt x="529" y="182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6091897" y="2108536"/>
              <a:ext cx="39025" cy="20057"/>
            </a:xfrm>
            <a:custGeom>
              <a:avLst/>
              <a:gdLst/>
              <a:ahLst/>
              <a:cxnLst/>
              <a:rect l="l" t="t" r="r" b="b"/>
              <a:pathLst>
                <a:path w="753" h="387" extrusionOk="0">
                  <a:moveTo>
                    <a:pt x="0" y="0"/>
                  </a:moveTo>
                  <a:cubicBezTo>
                    <a:pt x="0" y="51"/>
                    <a:pt x="25" y="101"/>
                    <a:pt x="50" y="151"/>
                  </a:cubicBezTo>
                  <a:cubicBezTo>
                    <a:pt x="100" y="226"/>
                    <a:pt x="151" y="301"/>
                    <a:pt x="226" y="326"/>
                  </a:cubicBezTo>
                  <a:cubicBezTo>
                    <a:pt x="299" y="363"/>
                    <a:pt x="373" y="386"/>
                    <a:pt x="436" y="386"/>
                  </a:cubicBezTo>
                  <a:cubicBezTo>
                    <a:pt x="459" y="386"/>
                    <a:pt x="481" y="383"/>
                    <a:pt x="501" y="376"/>
                  </a:cubicBezTo>
                  <a:cubicBezTo>
                    <a:pt x="627" y="326"/>
                    <a:pt x="702" y="226"/>
                    <a:pt x="752" y="101"/>
                  </a:cubicBezTo>
                  <a:cubicBezTo>
                    <a:pt x="752" y="76"/>
                    <a:pt x="752" y="51"/>
                    <a:pt x="727" y="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31;p31">
            <a:extLst>
              <a:ext uri="{FF2B5EF4-FFF2-40B4-BE49-F238E27FC236}">
                <a16:creationId xmlns:a16="http://schemas.microsoft.com/office/drawing/2014/main" id="{C8F0AD71-5A7B-5017-486A-E247526633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34916" y="953954"/>
            <a:ext cx="2396400" cy="15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latin typeface="Aharoni" panose="02010803020104030203" pitchFamily="2" charset="-79"/>
                <a:cs typeface="Aharoni" panose="02010803020104030203" pitchFamily="2" charset="-79"/>
              </a:rPr>
              <a:t>0</a:t>
            </a:r>
            <a:r>
              <a:rPr lang="en-US" altLang="zh-TW" sz="12000" dirty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sz="1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090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F7C64E-CF6F-51A4-76CC-2D6335B6D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6" y="603302"/>
            <a:ext cx="5986872" cy="4194291"/>
          </a:xfrm>
          <a:prstGeom prst="rect">
            <a:avLst/>
          </a:prstGeom>
        </p:spPr>
      </p:pic>
      <p:sp>
        <p:nvSpPr>
          <p:cNvPr id="903" name="Google Shape;903;p32"/>
          <p:cNvSpPr txBox="1">
            <a:spLocks noGrp="1"/>
          </p:cNvSpPr>
          <p:nvPr>
            <p:ph type="subTitle" idx="2"/>
          </p:nvPr>
        </p:nvSpPr>
        <p:spPr>
          <a:xfrm>
            <a:off x="6877692" y="869399"/>
            <a:ext cx="1859599" cy="14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TW" sz="1400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花蓮觀光資訊網</a:t>
            </a:r>
            <a:endParaRPr lang="en-US" altLang="zh-TW" sz="1400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政府資料開放平臺（觀光資訊資料庫）</a:t>
            </a:r>
            <a:endParaRPr sz="1400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Google Shape;1239;p42">
            <a:extLst>
              <a:ext uri="{FF2B5EF4-FFF2-40B4-BE49-F238E27FC236}">
                <a16:creationId xmlns:a16="http://schemas.microsoft.com/office/drawing/2014/main" id="{54A756C4-61A7-7582-FAAB-13AD49B7EE27}"/>
              </a:ext>
            </a:extLst>
          </p:cNvPr>
          <p:cNvCxnSpPr>
            <a:cxnSpLocks/>
          </p:cNvCxnSpPr>
          <p:nvPr/>
        </p:nvCxnSpPr>
        <p:spPr>
          <a:xfrm flipV="1">
            <a:off x="2818614" y="1470581"/>
            <a:ext cx="3968685" cy="22624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" name="Google Shape;1239;p42">
            <a:extLst>
              <a:ext uri="{FF2B5EF4-FFF2-40B4-BE49-F238E27FC236}">
                <a16:creationId xmlns:a16="http://schemas.microsoft.com/office/drawing/2014/main" id="{E85B82A0-F34A-20DC-5968-9D83FDAA3FA8}"/>
              </a:ext>
            </a:extLst>
          </p:cNvPr>
          <p:cNvCxnSpPr>
            <a:cxnSpLocks/>
          </p:cNvCxnSpPr>
          <p:nvPr/>
        </p:nvCxnSpPr>
        <p:spPr>
          <a:xfrm flipV="1">
            <a:off x="1448903" y="1696825"/>
            <a:ext cx="3333922" cy="8749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4" name="Google Shape;1239;p42">
            <a:extLst>
              <a:ext uri="{FF2B5EF4-FFF2-40B4-BE49-F238E27FC236}">
                <a16:creationId xmlns:a16="http://schemas.microsoft.com/office/drawing/2014/main" id="{6DB7BE7D-DED7-279D-7D5C-9AE8E8361D8E}"/>
              </a:ext>
            </a:extLst>
          </p:cNvPr>
          <p:cNvCxnSpPr>
            <a:cxnSpLocks/>
          </p:cNvCxnSpPr>
          <p:nvPr/>
        </p:nvCxnSpPr>
        <p:spPr>
          <a:xfrm flipV="1">
            <a:off x="3437322" y="3271104"/>
            <a:ext cx="3440372" cy="2492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903;p32">
            <a:extLst>
              <a:ext uri="{FF2B5EF4-FFF2-40B4-BE49-F238E27FC236}">
                <a16:creationId xmlns:a16="http://schemas.microsoft.com/office/drawing/2014/main" id="{6EA38F85-C7EB-76AA-EDAC-B91C4C933EF2}"/>
              </a:ext>
            </a:extLst>
          </p:cNvPr>
          <p:cNvSpPr txBox="1">
            <a:spLocks/>
          </p:cNvSpPr>
          <p:nvPr/>
        </p:nvSpPr>
        <p:spPr>
          <a:xfrm>
            <a:off x="6893093" y="2679918"/>
            <a:ext cx="1859599" cy="1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1400" b="1" dirty="0">
              <a:solidFill>
                <a:schemeClr val="bg1">
                  <a:lumMod val="25000"/>
                </a:schemeClr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lnSpc>
                <a:spcPct val="150000"/>
              </a:lnSpc>
            </a:pPr>
            <a:r>
              <a:rPr lang="zh-TW" altLang="en-US" sz="14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</a:t>
            </a:r>
            <a:r>
              <a:rPr lang="en-US" altLang="zh-TW" sz="14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python</a:t>
            </a:r>
            <a:r>
              <a:rPr lang="zh-TW" altLang="en-US" sz="14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程式將資料存進資料庫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D1A917B-0F1C-923B-7444-5B099D2C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5974"/>
            <a:ext cx="7772400" cy="17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8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8"/>
          <p:cNvSpPr txBox="1">
            <a:spLocks noGrp="1"/>
          </p:cNvSpPr>
          <p:nvPr>
            <p:ph type="title"/>
          </p:nvPr>
        </p:nvSpPr>
        <p:spPr>
          <a:xfrm>
            <a:off x="720000" y="3189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Bangla MN" pitchFamily="2" charset="0"/>
              </a:rPr>
              <a:t>使用API</a:t>
            </a:r>
            <a:endParaRPr dirty="0">
              <a:latin typeface="Noto Sans TC" panose="020B0500000000000000" pitchFamily="34" charset="-120"/>
              <a:ea typeface="Noto Sans TC" panose="020B0500000000000000" pitchFamily="34" charset="-120"/>
              <a:cs typeface="Bangla MN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B98076-B821-B445-8B2E-F6054208185D}"/>
              </a:ext>
            </a:extLst>
          </p:cNvPr>
          <p:cNvSpPr txBox="1"/>
          <p:nvPr/>
        </p:nvSpPr>
        <p:spPr>
          <a:xfrm>
            <a:off x="1389132" y="1794807"/>
            <a:ext cx="3587842" cy="1305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News API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b="1" dirty="0">
                <a:solidFill>
                  <a:schemeClr val="bg1">
                    <a:lumMod val="25000"/>
                  </a:schemeClr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Google Maps API</a:t>
            </a:r>
          </a:p>
        </p:txBody>
      </p:sp>
    </p:spTree>
    <p:extLst>
      <p:ext uri="{BB962C8B-B14F-4D97-AF65-F5344CB8AC3E}">
        <p14:creationId xmlns:p14="http://schemas.microsoft.com/office/powerpoint/2010/main" val="3946946696"/>
      </p:ext>
    </p:extLst>
  </p:cSld>
  <p:clrMapOvr>
    <a:masterClrMapping/>
  </p:clrMapOvr>
</p:sld>
</file>

<file path=ppt/theme/theme1.xml><?xml version="1.0" encoding="utf-8"?>
<a:theme xmlns:a="http://schemas.openxmlformats.org/drawingml/2006/main" name="Administrative Process Review Meeting by Slidesgo">
  <a:themeElements>
    <a:clrScheme name="Simple Light">
      <a:dk1>
        <a:srgbClr val="000000"/>
      </a:dk1>
      <a:lt1>
        <a:srgbClr val="F7F7F7"/>
      </a:lt1>
      <a:dk2>
        <a:srgbClr val="5757FF"/>
      </a:dk2>
      <a:lt2>
        <a:srgbClr val="FF1D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1241</Words>
  <Application>Microsoft Office PowerPoint</Application>
  <PresentationFormat>如螢幕大小 (16:9)</PresentationFormat>
  <Paragraphs>235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6" baseType="lpstr">
      <vt:lpstr>DM Sans</vt:lpstr>
      <vt:lpstr>Arial</vt:lpstr>
      <vt:lpstr>Consolas</vt:lpstr>
      <vt:lpstr>Noto Sans TC</vt:lpstr>
      <vt:lpstr>Aharoni</vt:lpstr>
      <vt:lpstr>Administrative Process Review Meeting by Slidesgo</vt:lpstr>
      <vt:lpstr>網站主從架構資訊系統 花蓮產業介紹網</vt:lpstr>
      <vt:lpstr>Outline</vt:lpstr>
      <vt:lpstr>網頁架構</vt:lpstr>
      <vt:lpstr>網頁概述</vt:lpstr>
      <vt:lpstr>網頁架構</vt:lpstr>
      <vt:lpstr>資料取得</vt:lpstr>
      <vt:lpstr>PowerPoint 簡報</vt:lpstr>
      <vt:lpstr>PowerPoint 簡報</vt:lpstr>
      <vt:lpstr>使用API</vt:lpstr>
      <vt:lpstr>分頁介紹</vt:lpstr>
      <vt:lpstr>Home Page</vt:lpstr>
      <vt:lpstr>Home Page</vt:lpstr>
      <vt:lpstr>水泥業 – 水泥產業</vt:lpstr>
      <vt:lpstr>水泥業 – 水泥產業</vt:lpstr>
      <vt:lpstr>水泥業 – 相關新聞、文章</vt:lpstr>
      <vt:lpstr>觀光旅遊業 – 風景區</vt:lpstr>
      <vt:lpstr>觀光旅遊業 – 風景區</vt:lpstr>
      <vt:lpstr>PowerPoint 簡報</vt:lpstr>
      <vt:lpstr>觀光旅遊業 – 住宿</vt:lpstr>
      <vt:lpstr>PowerPoint 簡報</vt:lpstr>
      <vt:lpstr>觀光旅遊業 – 飲食</vt:lpstr>
      <vt:lpstr>觀光旅遊業 – 飲食</vt:lpstr>
      <vt:lpstr>PowerPoint 簡報</vt:lpstr>
      <vt:lpstr>漁業 – 定置漁場</vt:lpstr>
      <vt:lpstr>漁業 – 定置漁場</vt:lpstr>
      <vt:lpstr>漁業 – 相關新聞、文章</vt:lpstr>
      <vt:lpstr>意見回饋</vt:lpstr>
      <vt:lpstr>網頁DEMO</vt:lpstr>
      <vt:lpstr>資料來源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Administrative Process Review Meeting</dc:title>
  <cp:lastModifiedBy>宇婕 鄭</cp:lastModifiedBy>
  <cp:revision>7</cp:revision>
  <dcterms:modified xsi:type="dcterms:W3CDTF">2023-05-22T12:30:09Z</dcterms:modified>
</cp:coreProperties>
</file>